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Lst>
  <p:sldSz cy="5143500" cx="9144000"/>
  <p:notesSz cx="6858000" cy="9144000"/>
  <p:embeddedFontLst>
    <p:embeddedFont>
      <p:font typeface="Chakra Petch Medium"/>
      <p:regular r:id="rId16"/>
      <p:bold r:id="rId17"/>
      <p:italic r:id="rId18"/>
      <p:boldItalic r:id="rId19"/>
    </p:embeddedFont>
    <p:embeddedFont>
      <p:font typeface="Helvetica Neue"/>
      <p:regular r:id="rId20"/>
      <p:bold r:id="rId21"/>
      <p:italic r:id="rId22"/>
      <p:boldItalic r:id="rId23"/>
    </p:embeddedFont>
    <p:embeddedFont>
      <p:font typeface="Inter Tight"/>
      <p:regular r:id="rId24"/>
      <p:bold r:id="rId25"/>
      <p:italic r:id="rId26"/>
      <p:boldItalic r:id="rId27"/>
    </p:embeddedFont>
    <p:embeddedFont>
      <p:font typeface="Chakra Petch"/>
      <p:regular r:id="rId28"/>
      <p:bold r:id="rId29"/>
      <p:italic r:id="rId30"/>
      <p:boldItalic r:id="rId31"/>
    </p:embeddedFont>
    <p:embeddedFont>
      <p:font typeface="Chakra Petch SemiBold"/>
      <p:regular r:id="rId32"/>
      <p:bold r:id="rId33"/>
      <p:italic r:id="rId34"/>
      <p:boldItalic r:id="rId35"/>
    </p:embeddedFont>
    <p:embeddedFont>
      <p:font typeface="Kanit"/>
      <p:regular r:id="rId36"/>
      <p:bold r:id="rId37"/>
      <p:italic r:id="rId38"/>
      <p:boldItalic r:id="rId39"/>
    </p:embeddedFont>
    <p:embeddedFont>
      <p:font typeface="Inter Black"/>
      <p:bold r:id="rId40"/>
      <p:boldItalic r:id="rId41"/>
    </p:embeddedFont>
    <p:embeddedFont>
      <p:font typeface="Inter Tight SemiBold"/>
      <p:regular r:id="rId42"/>
      <p:bold r:id="rId43"/>
      <p:italic r:id="rId44"/>
      <p:boldItalic r:id="rId45"/>
    </p:embeddedFont>
    <p:embeddedFont>
      <p:font typeface="Inter SemiBold"/>
      <p:regular r:id="rId46"/>
      <p:bold r:id="rId47"/>
      <p:italic r:id="rId48"/>
      <p:boldItalic r:id="rId49"/>
    </p:embeddedFont>
    <p:embeddedFont>
      <p:font typeface="Inter Tight Medium"/>
      <p:regular r:id="rId50"/>
      <p:bold r:id="rId51"/>
      <p:italic r:id="rId52"/>
      <p:boldItalic r:id="rId53"/>
    </p:embeddedFont>
    <p:embeddedFont>
      <p:font typeface="Cabin"/>
      <p:regular r:id="rId54"/>
      <p:bold r:id="rId55"/>
      <p:italic r:id="rId56"/>
      <p:boldItalic r:id="rId57"/>
    </p:embeddedFont>
    <p:embeddedFont>
      <p:font typeface="Space Grotesk Medium"/>
      <p:regular r:id="rId58"/>
      <p:bold r:id="rId59"/>
    </p:embeddedFont>
    <p:embeddedFont>
      <p:font typeface="Kanit Light"/>
      <p:regular r:id="rId60"/>
      <p:bold r:id="rId61"/>
      <p:italic r:id="rId62"/>
      <p:boldItalic r:id="rId63"/>
    </p:embeddedFont>
    <p:embeddedFont>
      <p:font typeface="Inter Medium"/>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22">
          <p15:clr>
            <a:srgbClr val="A4A3A4"/>
          </p15:clr>
        </p15:guide>
        <p15:guide id="2" pos="2980">
          <p15:clr>
            <a:srgbClr val="A4A3A4"/>
          </p15:clr>
        </p15:guide>
        <p15:guide id="3" pos="5590">
          <p15:clr>
            <a:srgbClr val="9AA0A6"/>
          </p15:clr>
        </p15:guide>
        <p15:guide id="4" orient="horz" pos="567">
          <p15:clr>
            <a:srgbClr val="9AA0A6"/>
          </p15:clr>
        </p15:guide>
        <p15:guide id="5" orient="horz" pos="2875">
          <p15:clr>
            <a:srgbClr val="9AA0A6"/>
          </p15:clr>
        </p15:guide>
        <p15:guide id="6" orient="horz" pos="964">
          <p15:clr>
            <a:srgbClr val="9AA0A6"/>
          </p15:clr>
        </p15:guide>
        <p15:guide id="7" orient="horz" pos="20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AB5577-B784-40D5-8809-48A9B49608CA}">
  <a:tblStyle styleId="{54AB5577-B784-40D5-8809-48A9B49608C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22" orient="horz"/>
        <p:guide pos="2980"/>
        <p:guide pos="5590"/>
        <p:guide pos="567" orient="horz"/>
        <p:guide pos="2875" orient="horz"/>
        <p:guide pos="964" orient="horz"/>
        <p:guide pos="209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lack-bold.fntdata"/><Relationship Id="rId42" Type="http://schemas.openxmlformats.org/officeDocument/2006/relationships/font" Target="fonts/InterTightSemiBold-regular.fntdata"/><Relationship Id="rId41" Type="http://schemas.openxmlformats.org/officeDocument/2006/relationships/font" Target="fonts/InterBlack-boldItalic.fntdata"/><Relationship Id="rId44" Type="http://schemas.openxmlformats.org/officeDocument/2006/relationships/font" Target="fonts/InterTightSemiBold-italic.fntdata"/><Relationship Id="rId43" Type="http://schemas.openxmlformats.org/officeDocument/2006/relationships/font" Target="fonts/InterTightSemiBold-bold.fntdata"/><Relationship Id="rId46" Type="http://schemas.openxmlformats.org/officeDocument/2006/relationships/font" Target="fonts/InterSemiBold-regular.fntdata"/><Relationship Id="rId45" Type="http://schemas.openxmlformats.org/officeDocument/2006/relationships/font" Target="fonts/InterTight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InterSemiBold-italic.fntdata"/><Relationship Id="rId47" Type="http://schemas.openxmlformats.org/officeDocument/2006/relationships/font" Target="fonts/InterSemiBold-bold.fntdata"/><Relationship Id="rId49" Type="http://schemas.openxmlformats.org/officeDocument/2006/relationships/font" Target="fonts/InterSemiBol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hakraPetch-boldItalic.fntdata"/><Relationship Id="rId30" Type="http://schemas.openxmlformats.org/officeDocument/2006/relationships/font" Target="fonts/ChakraPetch-italic.fntdata"/><Relationship Id="rId33" Type="http://schemas.openxmlformats.org/officeDocument/2006/relationships/font" Target="fonts/ChakraPetchSemiBold-bold.fntdata"/><Relationship Id="rId32" Type="http://schemas.openxmlformats.org/officeDocument/2006/relationships/font" Target="fonts/ChakraPetchSemiBold-regular.fntdata"/><Relationship Id="rId35" Type="http://schemas.openxmlformats.org/officeDocument/2006/relationships/font" Target="fonts/ChakraPetchSemiBold-boldItalic.fntdata"/><Relationship Id="rId34" Type="http://schemas.openxmlformats.org/officeDocument/2006/relationships/font" Target="fonts/ChakraPetchSemiBold-italic.fntdata"/><Relationship Id="rId37" Type="http://schemas.openxmlformats.org/officeDocument/2006/relationships/font" Target="fonts/Kanit-bold.fntdata"/><Relationship Id="rId36" Type="http://schemas.openxmlformats.org/officeDocument/2006/relationships/font" Target="fonts/Kanit-regular.fntdata"/><Relationship Id="rId39" Type="http://schemas.openxmlformats.org/officeDocument/2006/relationships/font" Target="fonts/Kanit-boldItalic.fntdata"/><Relationship Id="rId38" Type="http://schemas.openxmlformats.org/officeDocument/2006/relationships/font" Target="fonts/Kanit-italic.fntdata"/><Relationship Id="rId62" Type="http://schemas.openxmlformats.org/officeDocument/2006/relationships/font" Target="fonts/KanitLight-italic.fntdata"/><Relationship Id="rId61" Type="http://schemas.openxmlformats.org/officeDocument/2006/relationships/font" Target="fonts/KanitLight-bold.fntdata"/><Relationship Id="rId20" Type="http://schemas.openxmlformats.org/officeDocument/2006/relationships/font" Target="fonts/HelveticaNeue-regular.fntdata"/><Relationship Id="rId64" Type="http://schemas.openxmlformats.org/officeDocument/2006/relationships/font" Target="fonts/InterMedium-regular.fntdata"/><Relationship Id="rId63" Type="http://schemas.openxmlformats.org/officeDocument/2006/relationships/font" Target="fonts/KanitLight-boldItalic.fntdata"/><Relationship Id="rId22" Type="http://schemas.openxmlformats.org/officeDocument/2006/relationships/font" Target="fonts/HelveticaNeue-italic.fntdata"/><Relationship Id="rId66" Type="http://schemas.openxmlformats.org/officeDocument/2006/relationships/font" Target="fonts/InterMedium-italic.fntdata"/><Relationship Id="rId21" Type="http://schemas.openxmlformats.org/officeDocument/2006/relationships/font" Target="fonts/HelveticaNeue-bold.fntdata"/><Relationship Id="rId65" Type="http://schemas.openxmlformats.org/officeDocument/2006/relationships/font" Target="fonts/InterMedium-bold.fntdata"/><Relationship Id="rId24" Type="http://schemas.openxmlformats.org/officeDocument/2006/relationships/font" Target="fonts/InterTight-regular.fntdata"/><Relationship Id="rId23" Type="http://schemas.openxmlformats.org/officeDocument/2006/relationships/font" Target="fonts/HelveticaNeue-boldItalic.fntdata"/><Relationship Id="rId67" Type="http://schemas.openxmlformats.org/officeDocument/2006/relationships/font" Target="fonts/InterMedium-boldItalic.fntdata"/><Relationship Id="rId60" Type="http://schemas.openxmlformats.org/officeDocument/2006/relationships/font" Target="fonts/KanitLight-regular.fntdata"/><Relationship Id="rId26" Type="http://schemas.openxmlformats.org/officeDocument/2006/relationships/font" Target="fonts/InterTight-italic.fntdata"/><Relationship Id="rId25" Type="http://schemas.openxmlformats.org/officeDocument/2006/relationships/font" Target="fonts/InterTight-bold.fntdata"/><Relationship Id="rId28" Type="http://schemas.openxmlformats.org/officeDocument/2006/relationships/font" Target="fonts/ChakraPetch-regular.fntdata"/><Relationship Id="rId27" Type="http://schemas.openxmlformats.org/officeDocument/2006/relationships/font" Target="fonts/InterTight-boldItalic.fntdata"/><Relationship Id="rId29" Type="http://schemas.openxmlformats.org/officeDocument/2006/relationships/font" Target="fonts/ChakraPetch-bold.fntdata"/><Relationship Id="rId51" Type="http://schemas.openxmlformats.org/officeDocument/2006/relationships/font" Target="fonts/InterTightMedium-bold.fntdata"/><Relationship Id="rId50" Type="http://schemas.openxmlformats.org/officeDocument/2006/relationships/font" Target="fonts/InterTightMedium-regular.fntdata"/><Relationship Id="rId53" Type="http://schemas.openxmlformats.org/officeDocument/2006/relationships/font" Target="fonts/InterTightMedium-boldItalic.fntdata"/><Relationship Id="rId52" Type="http://schemas.openxmlformats.org/officeDocument/2006/relationships/font" Target="fonts/InterTightMedium-italic.fntdata"/><Relationship Id="rId11" Type="http://schemas.openxmlformats.org/officeDocument/2006/relationships/slide" Target="slides/slide4.xml"/><Relationship Id="rId55" Type="http://schemas.openxmlformats.org/officeDocument/2006/relationships/font" Target="fonts/Cabin-bold.fntdata"/><Relationship Id="rId10" Type="http://schemas.openxmlformats.org/officeDocument/2006/relationships/slide" Target="slides/slide3.xml"/><Relationship Id="rId54" Type="http://schemas.openxmlformats.org/officeDocument/2006/relationships/font" Target="fonts/Cabin-regular.fntdata"/><Relationship Id="rId13" Type="http://schemas.openxmlformats.org/officeDocument/2006/relationships/slide" Target="slides/slide6.xml"/><Relationship Id="rId57" Type="http://schemas.openxmlformats.org/officeDocument/2006/relationships/font" Target="fonts/Cabin-boldItalic.fntdata"/><Relationship Id="rId12" Type="http://schemas.openxmlformats.org/officeDocument/2006/relationships/slide" Target="slides/slide5.xml"/><Relationship Id="rId56" Type="http://schemas.openxmlformats.org/officeDocument/2006/relationships/font" Target="fonts/Cabin-italic.fntdata"/><Relationship Id="rId15" Type="http://schemas.openxmlformats.org/officeDocument/2006/relationships/slide" Target="slides/slide8.xml"/><Relationship Id="rId59" Type="http://schemas.openxmlformats.org/officeDocument/2006/relationships/font" Target="fonts/SpaceGroteskMedium-bold.fntdata"/><Relationship Id="rId14" Type="http://schemas.openxmlformats.org/officeDocument/2006/relationships/slide" Target="slides/slide7.xml"/><Relationship Id="rId58" Type="http://schemas.openxmlformats.org/officeDocument/2006/relationships/font" Target="fonts/SpaceGroteskMedium-regular.fntdata"/><Relationship Id="rId17" Type="http://schemas.openxmlformats.org/officeDocument/2006/relationships/font" Target="fonts/ChakraPetchMedium-bold.fntdata"/><Relationship Id="rId16" Type="http://schemas.openxmlformats.org/officeDocument/2006/relationships/font" Target="fonts/ChakraPetchMedium-regular.fntdata"/><Relationship Id="rId19" Type="http://schemas.openxmlformats.org/officeDocument/2006/relationships/font" Target="fonts/ChakraPetchMedium-boldItalic.fntdata"/><Relationship Id="rId18" Type="http://schemas.openxmlformats.org/officeDocument/2006/relationships/font" Target="fonts/ChakraPetch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4a6e0c8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4a6e0c8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3a39e479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d3a39e4796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d3a39e4796_0_1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2" name="Google Shape;242;g2d3a39e4796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3a39e479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d3a39e479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3a39e47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d3a39e47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d3a39e479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d3a39e479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d3a39e4796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d3a39e4796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4a6e0c8e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d4a6e0c8e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frase que figura en pantalla, creo que resume bastante bien el tipo de conversaciones que deberíamos estar teniendo. Y es que el potencial de estas herramientas es tan grande y se desarrolla a tal velocidad que nos hace preguntarnos ¿para qué se debería usar y para qué no?¿quién debería regularlas y cómo?¿cuál son los límites de aplicaciones de deberíamos imponer como humanidad?</a:t>
            </a:r>
            <a:endParaRPr/>
          </a:p>
          <a:p>
            <a:pPr indent="0" lvl="0" marL="0" rtl="0" algn="l">
              <a:spcBef>
                <a:spcPts val="0"/>
              </a:spcBef>
              <a:spcAft>
                <a:spcPts val="0"/>
              </a:spcAft>
              <a:buNone/>
            </a:pPr>
            <a:r>
              <a:rPr lang="es"/>
              <a:t>En Santex, </a:t>
            </a:r>
            <a:r>
              <a:rPr lang="es" sz="1200">
                <a:solidFill>
                  <a:schemeClr val="dk1"/>
                </a:solidFill>
              </a:rPr>
              <a:t>nuestra</a:t>
            </a:r>
            <a:r>
              <a:rPr b="1" lang="es" sz="1200">
                <a:solidFill>
                  <a:schemeClr val="dk1"/>
                </a:solidFill>
              </a:rPr>
              <a:t> Línea Ética</a:t>
            </a:r>
            <a:r>
              <a:rPr lang="es" sz="1200">
                <a:solidFill>
                  <a:schemeClr val="dk1"/>
                </a:solidFill>
              </a:rPr>
              <a:t> define el mecanismo de detección para reportar conductas inapropiadas y cualquier irregularidad en el interior de la compañía o en la interacción con los distintos stakeholders. </a:t>
            </a:r>
            <a:endParaRPr sz="1200">
              <a:solidFill>
                <a:schemeClr val="dk1"/>
              </a:solidFill>
            </a:endParaRPr>
          </a:p>
          <a:p>
            <a:pPr indent="0" lvl="0" marL="0" rtl="0" algn="l">
              <a:spcBef>
                <a:spcPts val="0"/>
              </a:spcBef>
              <a:spcAft>
                <a:spcPts val="0"/>
              </a:spcAft>
              <a:buNone/>
            </a:pPr>
            <a:r>
              <a:rPr lang="es" sz="1200">
                <a:solidFill>
                  <a:schemeClr val="dk1"/>
                </a:solidFill>
              </a:rPr>
              <a:t>Desde el inicio de nuestras operaciones en 1999 hemos trabajado de la mano con las autoridades apostando al crecimiento de la industria tecnológica desde Córdoba para toda la región. Generamos sinergias en nuestro sector en pos de una economía sustentable y el desarrollo de talento y empleo local, participando </a:t>
            </a:r>
            <a:r>
              <a:rPr b="1" lang="es" sz="1200">
                <a:solidFill>
                  <a:schemeClr val="dk1"/>
                </a:solidFill>
              </a:rPr>
              <a:t>activamente en foros, cámaras y mesas de trabajo</a:t>
            </a:r>
            <a:r>
              <a:rPr lang="es" sz="1200">
                <a:solidFill>
                  <a:schemeClr val="dk1"/>
                </a:solidFill>
              </a:rPr>
              <a:t> con el sector público, sector privado y organizaciones de la sociedad civil con las que compartimos valores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base blanca SIN LINEAS">
  <p:cSld name="CAPTION_ONLY_4">
    <p:spTree>
      <p:nvGrpSpPr>
        <p:cNvPr id="49" name="Shape 49"/>
        <p:cNvGrpSpPr/>
        <p:nvPr/>
      </p:nvGrpSpPr>
      <p:grpSpPr>
        <a:xfrm>
          <a:off x="0" y="0"/>
          <a:ext cx="0" cy="0"/>
          <a:chOff x="0" y="0"/>
          <a:chExt cx="0" cy="0"/>
        </a:xfrm>
      </p:grpSpPr>
      <p:sp>
        <p:nvSpPr>
          <p:cNvPr id="50" name="Google Shape;50;p11"/>
          <p:cNvSpPr txBox="1"/>
          <p:nvPr>
            <p:ph idx="12" type="sldNum"/>
          </p:nvPr>
        </p:nvSpPr>
        <p:spPr>
          <a:xfrm>
            <a:off x="8409347" y="4663217"/>
            <a:ext cx="548700" cy="393600"/>
          </a:xfrm>
          <a:prstGeom prst="rect">
            <a:avLst/>
          </a:prstGeom>
        </p:spPr>
        <p:txBody>
          <a:bodyPr anchorCtr="0" anchor="ctr" bIns="91425" lIns="91425" spcFirstLastPara="1" rIns="91425" wrap="square" tIns="91425">
            <a:normAutofit/>
          </a:bodyPr>
          <a:lstStyle>
            <a:lvl1pPr lvl="0" rtl="0">
              <a:buNone/>
              <a:defRPr sz="600">
                <a:latin typeface="Kanit Light"/>
                <a:ea typeface="Kanit Light"/>
                <a:cs typeface="Kanit Light"/>
                <a:sym typeface="Kanit Light"/>
              </a:defRPr>
            </a:lvl1pPr>
            <a:lvl2pPr lvl="1" rtl="0">
              <a:buNone/>
              <a:defRPr sz="600">
                <a:latin typeface="Kanit Light"/>
                <a:ea typeface="Kanit Light"/>
                <a:cs typeface="Kanit Light"/>
                <a:sym typeface="Kanit Light"/>
              </a:defRPr>
            </a:lvl2pPr>
            <a:lvl3pPr lvl="2" rtl="0">
              <a:buNone/>
              <a:defRPr sz="600">
                <a:latin typeface="Kanit Light"/>
                <a:ea typeface="Kanit Light"/>
                <a:cs typeface="Kanit Light"/>
                <a:sym typeface="Kanit Light"/>
              </a:defRPr>
            </a:lvl3pPr>
            <a:lvl4pPr lvl="3" rtl="0">
              <a:buNone/>
              <a:defRPr sz="600">
                <a:latin typeface="Kanit Light"/>
                <a:ea typeface="Kanit Light"/>
                <a:cs typeface="Kanit Light"/>
                <a:sym typeface="Kanit Light"/>
              </a:defRPr>
            </a:lvl4pPr>
            <a:lvl5pPr lvl="4" rtl="0">
              <a:buNone/>
              <a:defRPr sz="600">
                <a:latin typeface="Kanit Light"/>
                <a:ea typeface="Kanit Light"/>
                <a:cs typeface="Kanit Light"/>
                <a:sym typeface="Kanit Light"/>
              </a:defRPr>
            </a:lvl5pPr>
            <a:lvl6pPr lvl="5" rtl="0">
              <a:buNone/>
              <a:defRPr sz="600">
                <a:latin typeface="Kanit Light"/>
                <a:ea typeface="Kanit Light"/>
                <a:cs typeface="Kanit Light"/>
                <a:sym typeface="Kanit Light"/>
              </a:defRPr>
            </a:lvl6pPr>
            <a:lvl7pPr lvl="6" rtl="0">
              <a:buNone/>
              <a:defRPr sz="600">
                <a:latin typeface="Kanit Light"/>
                <a:ea typeface="Kanit Light"/>
                <a:cs typeface="Kanit Light"/>
                <a:sym typeface="Kanit Light"/>
              </a:defRPr>
            </a:lvl7pPr>
            <a:lvl8pPr lvl="7" rtl="0">
              <a:buNone/>
              <a:defRPr sz="600">
                <a:latin typeface="Kanit Light"/>
                <a:ea typeface="Kanit Light"/>
                <a:cs typeface="Kanit Light"/>
                <a:sym typeface="Kanit Light"/>
              </a:defRPr>
            </a:lvl8pPr>
            <a:lvl9pPr lvl="8" rtl="0">
              <a:buNone/>
              <a:defRPr sz="600">
                <a:latin typeface="Kanit Light"/>
                <a:ea typeface="Kanit Light"/>
                <a:cs typeface="Kanit Light"/>
                <a:sym typeface="Kanit Light"/>
              </a:defRPr>
            </a:lvl9pPr>
          </a:lstStyle>
          <a:p>
            <a:pPr indent="0" lvl="0" marL="0" rtl="0" algn="r">
              <a:spcBef>
                <a:spcPts val="0"/>
              </a:spcBef>
              <a:spcAft>
                <a:spcPts val="0"/>
              </a:spcAft>
              <a:buNone/>
            </a:pPr>
            <a:fld id="{00000000-1234-1234-1234-123412341234}" type="slidenum">
              <a:rPr lang="es"/>
              <a:t>‹#›</a:t>
            </a:fld>
            <a:endParaRPr/>
          </a:p>
        </p:txBody>
      </p:sp>
      <p:sp>
        <p:nvSpPr>
          <p:cNvPr id="51" name="Google Shape;51;p11"/>
          <p:cNvSpPr txBox="1"/>
          <p:nvPr/>
        </p:nvSpPr>
        <p:spPr>
          <a:xfrm>
            <a:off x="257097" y="4814250"/>
            <a:ext cx="248400" cy="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600">
                <a:solidFill>
                  <a:schemeClr val="dk1"/>
                </a:solidFill>
                <a:latin typeface="Kanit Light"/>
                <a:ea typeface="Kanit Light"/>
                <a:cs typeface="Kanit Light"/>
                <a:sym typeface="Kanit Light"/>
              </a:rPr>
              <a:t>V1.0</a:t>
            </a:r>
            <a:endParaRPr sz="600">
              <a:solidFill>
                <a:schemeClr val="dk1"/>
              </a:solidFill>
              <a:latin typeface="Kanit Light"/>
              <a:ea typeface="Kanit Light"/>
              <a:cs typeface="Kanit Light"/>
              <a:sym typeface="Kanit Light"/>
            </a:endParaRPr>
          </a:p>
        </p:txBody>
      </p:sp>
      <p:sp>
        <p:nvSpPr>
          <p:cNvPr id="52" name="Google Shape;52;p11"/>
          <p:cNvSpPr txBox="1"/>
          <p:nvPr/>
        </p:nvSpPr>
        <p:spPr>
          <a:xfrm>
            <a:off x="4444375" y="4807750"/>
            <a:ext cx="749700" cy="95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s" sz="600">
                <a:solidFill>
                  <a:schemeClr val="dk1"/>
                </a:solidFill>
                <a:latin typeface="Kanit Light"/>
                <a:ea typeface="Kanit Light"/>
                <a:cs typeface="Kanit Light"/>
                <a:sym typeface="Kanit Light"/>
              </a:rPr>
              <a:t>Agosto 2022</a:t>
            </a:r>
            <a:endParaRPr sz="600">
              <a:solidFill>
                <a:schemeClr val="dk1"/>
              </a:solidFill>
              <a:latin typeface="Kanit Light"/>
              <a:ea typeface="Kanit Light"/>
              <a:cs typeface="Kanit Light"/>
              <a:sym typeface="Kanit Light"/>
            </a:endParaRPr>
          </a:p>
        </p:txBody>
      </p:sp>
      <p:sp>
        <p:nvSpPr>
          <p:cNvPr id="53" name="Google Shape;53;p11"/>
          <p:cNvSpPr txBox="1"/>
          <p:nvPr/>
        </p:nvSpPr>
        <p:spPr>
          <a:xfrm>
            <a:off x="181941" y="185325"/>
            <a:ext cx="123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latin typeface="Kanit"/>
                <a:ea typeface="Kanit"/>
                <a:cs typeface="Kanit"/>
                <a:sym typeface="Kanit"/>
              </a:rPr>
              <a:t>Brand Standards</a:t>
            </a:r>
            <a:endParaRPr sz="600">
              <a:latin typeface="Kanit"/>
              <a:ea typeface="Kanit"/>
              <a:cs typeface="Kanit"/>
              <a:sym typeface="Kanit"/>
            </a:endParaRPr>
          </a:p>
        </p:txBody>
      </p:sp>
      <p:pic>
        <p:nvPicPr>
          <p:cNvPr id="54" name="Google Shape;54;p11"/>
          <p:cNvPicPr preferRelativeResize="0"/>
          <p:nvPr/>
        </p:nvPicPr>
        <p:blipFill>
          <a:blip r:embed="rId2">
            <a:alphaModFix/>
          </a:blip>
          <a:stretch>
            <a:fillRect/>
          </a:stretch>
        </p:blipFill>
        <p:spPr>
          <a:xfrm>
            <a:off x="8752339" y="192863"/>
            <a:ext cx="112750" cy="219761"/>
          </a:xfrm>
          <a:prstGeom prst="rect">
            <a:avLst/>
          </a:prstGeom>
          <a:noFill/>
          <a:ln>
            <a:noFill/>
          </a:ln>
        </p:spPr>
      </p:pic>
    </p:spTree>
  </p:cSld>
  <p:clrMapOvr>
    <a:masterClrMapping/>
  </p:clrMapOvr>
  <p:extLst>
    <p:ext uri="{DCECCB84-F9BA-43D5-87BE-67443E8EF086}">
      <p15:sldGuideLst>
        <p15:guide id="1" pos="170">
          <p15:clr>
            <a:srgbClr val="FA7B17"/>
          </p15:clr>
        </p15:guide>
        <p15:guide id="2" pos="559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base blanca 1">
  <p:cSld name="CAPTION_ONLY_3">
    <p:spTree>
      <p:nvGrpSpPr>
        <p:cNvPr id="55" name="Shape 55"/>
        <p:cNvGrpSpPr/>
        <p:nvPr/>
      </p:nvGrpSpPr>
      <p:grpSpPr>
        <a:xfrm>
          <a:off x="0" y="0"/>
          <a:ext cx="0" cy="0"/>
          <a:chOff x="0" y="0"/>
          <a:chExt cx="0" cy="0"/>
        </a:xfrm>
      </p:grpSpPr>
      <p:sp>
        <p:nvSpPr>
          <p:cNvPr id="56" name="Google Shape;56;p12"/>
          <p:cNvSpPr txBox="1"/>
          <p:nvPr>
            <p:ph idx="12" type="sldNum"/>
          </p:nvPr>
        </p:nvSpPr>
        <p:spPr>
          <a:xfrm>
            <a:off x="8409347" y="4663217"/>
            <a:ext cx="548700" cy="393600"/>
          </a:xfrm>
          <a:prstGeom prst="rect">
            <a:avLst/>
          </a:prstGeom>
        </p:spPr>
        <p:txBody>
          <a:bodyPr anchorCtr="0" anchor="ctr" bIns="91425" lIns="91425" spcFirstLastPara="1" rIns="91425" wrap="square" tIns="91425">
            <a:normAutofit/>
          </a:bodyPr>
          <a:lstStyle>
            <a:lvl1pPr lvl="0" rtl="0">
              <a:buNone/>
              <a:defRPr sz="600">
                <a:latin typeface="Kanit Light"/>
                <a:ea typeface="Kanit Light"/>
                <a:cs typeface="Kanit Light"/>
                <a:sym typeface="Kanit Light"/>
              </a:defRPr>
            </a:lvl1pPr>
            <a:lvl2pPr lvl="1" rtl="0">
              <a:buNone/>
              <a:defRPr sz="600">
                <a:latin typeface="Kanit Light"/>
                <a:ea typeface="Kanit Light"/>
                <a:cs typeface="Kanit Light"/>
                <a:sym typeface="Kanit Light"/>
              </a:defRPr>
            </a:lvl2pPr>
            <a:lvl3pPr lvl="2" rtl="0">
              <a:buNone/>
              <a:defRPr sz="600">
                <a:latin typeface="Kanit Light"/>
                <a:ea typeface="Kanit Light"/>
                <a:cs typeface="Kanit Light"/>
                <a:sym typeface="Kanit Light"/>
              </a:defRPr>
            </a:lvl3pPr>
            <a:lvl4pPr lvl="3" rtl="0">
              <a:buNone/>
              <a:defRPr sz="600">
                <a:latin typeface="Kanit Light"/>
                <a:ea typeface="Kanit Light"/>
                <a:cs typeface="Kanit Light"/>
                <a:sym typeface="Kanit Light"/>
              </a:defRPr>
            </a:lvl4pPr>
            <a:lvl5pPr lvl="4" rtl="0">
              <a:buNone/>
              <a:defRPr sz="600">
                <a:latin typeface="Kanit Light"/>
                <a:ea typeface="Kanit Light"/>
                <a:cs typeface="Kanit Light"/>
                <a:sym typeface="Kanit Light"/>
              </a:defRPr>
            </a:lvl5pPr>
            <a:lvl6pPr lvl="5" rtl="0">
              <a:buNone/>
              <a:defRPr sz="600">
                <a:latin typeface="Kanit Light"/>
                <a:ea typeface="Kanit Light"/>
                <a:cs typeface="Kanit Light"/>
                <a:sym typeface="Kanit Light"/>
              </a:defRPr>
            </a:lvl6pPr>
            <a:lvl7pPr lvl="6" rtl="0">
              <a:buNone/>
              <a:defRPr sz="600">
                <a:latin typeface="Kanit Light"/>
                <a:ea typeface="Kanit Light"/>
                <a:cs typeface="Kanit Light"/>
                <a:sym typeface="Kanit Light"/>
              </a:defRPr>
            </a:lvl7pPr>
            <a:lvl8pPr lvl="7" rtl="0">
              <a:buNone/>
              <a:defRPr sz="600">
                <a:latin typeface="Kanit Light"/>
                <a:ea typeface="Kanit Light"/>
                <a:cs typeface="Kanit Light"/>
                <a:sym typeface="Kanit Light"/>
              </a:defRPr>
            </a:lvl8pPr>
            <a:lvl9pPr lvl="8" rtl="0">
              <a:buNone/>
              <a:defRPr sz="600">
                <a:latin typeface="Kanit Light"/>
                <a:ea typeface="Kanit Light"/>
                <a:cs typeface="Kanit Light"/>
                <a:sym typeface="Kanit Light"/>
              </a:defRPr>
            </a:lvl9pPr>
          </a:lstStyle>
          <a:p>
            <a:pPr indent="0" lvl="0" marL="0" rtl="0" algn="r">
              <a:spcBef>
                <a:spcPts val="0"/>
              </a:spcBef>
              <a:spcAft>
                <a:spcPts val="0"/>
              </a:spcAft>
              <a:buNone/>
            </a:pPr>
            <a:fld id="{00000000-1234-1234-1234-123412341234}" type="slidenum">
              <a:rPr lang="es"/>
              <a:t>‹#›</a:t>
            </a:fld>
            <a:endParaRPr/>
          </a:p>
        </p:txBody>
      </p:sp>
      <p:sp>
        <p:nvSpPr>
          <p:cNvPr id="57" name="Google Shape;57;p12"/>
          <p:cNvSpPr txBox="1"/>
          <p:nvPr/>
        </p:nvSpPr>
        <p:spPr>
          <a:xfrm>
            <a:off x="257097" y="4814250"/>
            <a:ext cx="248400" cy="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600">
                <a:solidFill>
                  <a:schemeClr val="dk1"/>
                </a:solidFill>
                <a:latin typeface="Kanit Light"/>
                <a:ea typeface="Kanit Light"/>
                <a:cs typeface="Kanit Light"/>
                <a:sym typeface="Kanit Light"/>
              </a:rPr>
              <a:t>V1.0</a:t>
            </a:r>
            <a:endParaRPr sz="600">
              <a:solidFill>
                <a:schemeClr val="dk1"/>
              </a:solidFill>
              <a:latin typeface="Kanit Light"/>
              <a:ea typeface="Kanit Light"/>
              <a:cs typeface="Kanit Light"/>
              <a:sym typeface="Kanit Light"/>
            </a:endParaRPr>
          </a:p>
        </p:txBody>
      </p:sp>
      <p:cxnSp>
        <p:nvCxnSpPr>
          <p:cNvPr id="58" name="Google Shape;58;p12"/>
          <p:cNvCxnSpPr/>
          <p:nvPr/>
        </p:nvCxnSpPr>
        <p:spPr>
          <a:xfrm>
            <a:off x="270125" y="462225"/>
            <a:ext cx="4134600" cy="0"/>
          </a:xfrm>
          <a:prstGeom prst="straightConnector1">
            <a:avLst/>
          </a:prstGeom>
          <a:noFill/>
          <a:ln cap="flat" cmpd="sng" w="9525">
            <a:solidFill>
              <a:srgbClr val="B3B3B3"/>
            </a:solidFill>
            <a:prstDash val="solid"/>
            <a:round/>
            <a:headEnd len="med" w="med" type="none"/>
            <a:tailEnd len="med" w="med" type="none"/>
          </a:ln>
        </p:spPr>
      </p:cxnSp>
      <p:cxnSp>
        <p:nvCxnSpPr>
          <p:cNvPr id="59" name="Google Shape;59;p12"/>
          <p:cNvCxnSpPr/>
          <p:nvPr/>
        </p:nvCxnSpPr>
        <p:spPr>
          <a:xfrm>
            <a:off x="4727800" y="462225"/>
            <a:ext cx="4147800" cy="0"/>
          </a:xfrm>
          <a:prstGeom prst="straightConnector1">
            <a:avLst/>
          </a:prstGeom>
          <a:noFill/>
          <a:ln cap="flat" cmpd="sng" w="9525">
            <a:solidFill>
              <a:srgbClr val="B3B3B3"/>
            </a:solidFill>
            <a:prstDash val="solid"/>
            <a:round/>
            <a:headEnd len="med" w="med" type="none"/>
            <a:tailEnd len="med" w="med" type="none"/>
          </a:ln>
        </p:spPr>
      </p:cxnSp>
      <p:sp>
        <p:nvSpPr>
          <p:cNvPr id="60" name="Google Shape;60;p12"/>
          <p:cNvSpPr txBox="1"/>
          <p:nvPr/>
        </p:nvSpPr>
        <p:spPr>
          <a:xfrm>
            <a:off x="181941" y="185325"/>
            <a:ext cx="123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latin typeface="Kanit"/>
                <a:ea typeface="Kanit"/>
                <a:cs typeface="Kanit"/>
                <a:sym typeface="Kanit"/>
              </a:rPr>
              <a:t>Brand Standards</a:t>
            </a:r>
            <a:endParaRPr sz="600">
              <a:latin typeface="Kanit"/>
              <a:ea typeface="Kanit"/>
              <a:cs typeface="Kanit"/>
              <a:sym typeface="Kanit"/>
            </a:endParaRPr>
          </a:p>
        </p:txBody>
      </p:sp>
      <p:pic>
        <p:nvPicPr>
          <p:cNvPr id="61" name="Google Shape;61;p12"/>
          <p:cNvPicPr preferRelativeResize="0"/>
          <p:nvPr/>
        </p:nvPicPr>
        <p:blipFill>
          <a:blip r:embed="rId2">
            <a:alphaModFix/>
          </a:blip>
          <a:stretch>
            <a:fillRect/>
          </a:stretch>
        </p:blipFill>
        <p:spPr>
          <a:xfrm>
            <a:off x="8752339" y="192863"/>
            <a:ext cx="112750" cy="219761"/>
          </a:xfrm>
          <a:prstGeom prst="rect">
            <a:avLst/>
          </a:prstGeom>
          <a:noFill/>
          <a:ln>
            <a:noFill/>
          </a:ln>
        </p:spPr>
      </p:pic>
    </p:spTree>
  </p:cSld>
  <p:clrMapOvr>
    <a:masterClrMapping/>
  </p:clrMapOvr>
  <p:extLst>
    <p:ext uri="{DCECCB84-F9BA-43D5-87BE-67443E8EF086}">
      <p15:sldGuideLst>
        <p15:guide id="1" pos="170">
          <p15:clr>
            <a:srgbClr val="FA7B17"/>
          </p15:clr>
        </p15:guide>
        <p15:guide id="2" pos="559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base blanca 3">
  <p:cSld name="CAPTION_ONLY_3_1">
    <p:spTree>
      <p:nvGrpSpPr>
        <p:cNvPr id="62" name="Shape 62"/>
        <p:cNvGrpSpPr/>
        <p:nvPr/>
      </p:nvGrpSpPr>
      <p:grpSpPr>
        <a:xfrm>
          <a:off x="0" y="0"/>
          <a:ext cx="0" cy="0"/>
          <a:chOff x="0" y="0"/>
          <a:chExt cx="0" cy="0"/>
        </a:xfrm>
      </p:grpSpPr>
      <p:sp>
        <p:nvSpPr>
          <p:cNvPr id="63" name="Google Shape;63;p13"/>
          <p:cNvSpPr txBox="1"/>
          <p:nvPr>
            <p:ph idx="12" type="sldNum"/>
          </p:nvPr>
        </p:nvSpPr>
        <p:spPr>
          <a:xfrm>
            <a:off x="8409347" y="4663217"/>
            <a:ext cx="548700" cy="393600"/>
          </a:xfrm>
          <a:prstGeom prst="rect">
            <a:avLst/>
          </a:prstGeom>
        </p:spPr>
        <p:txBody>
          <a:bodyPr anchorCtr="0" anchor="ctr" bIns="91425" lIns="91425" spcFirstLastPara="1" rIns="91425" wrap="square" tIns="91425">
            <a:normAutofit/>
          </a:bodyPr>
          <a:lstStyle>
            <a:lvl1pPr lvl="0" rtl="0">
              <a:buNone/>
              <a:defRPr sz="600">
                <a:latin typeface="Kanit Light"/>
                <a:ea typeface="Kanit Light"/>
                <a:cs typeface="Kanit Light"/>
                <a:sym typeface="Kanit Light"/>
              </a:defRPr>
            </a:lvl1pPr>
            <a:lvl2pPr lvl="1" rtl="0">
              <a:buNone/>
              <a:defRPr sz="600">
                <a:latin typeface="Kanit Light"/>
                <a:ea typeface="Kanit Light"/>
                <a:cs typeface="Kanit Light"/>
                <a:sym typeface="Kanit Light"/>
              </a:defRPr>
            </a:lvl2pPr>
            <a:lvl3pPr lvl="2" rtl="0">
              <a:buNone/>
              <a:defRPr sz="600">
                <a:latin typeface="Kanit Light"/>
                <a:ea typeface="Kanit Light"/>
                <a:cs typeface="Kanit Light"/>
                <a:sym typeface="Kanit Light"/>
              </a:defRPr>
            </a:lvl3pPr>
            <a:lvl4pPr lvl="3" rtl="0">
              <a:buNone/>
              <a:defRPr sz="600">
                <a:latin typeface="Kanit Light"/>
                <a:ea typeface="Kanit Light"/>
                <a:cs typeface="Kanit Light"/>
                <a:sym typeface="Kanit Light"/>
              </a:defRPr>
            </a:lvl4pPr>
            <a:lvl5pPr lvl="4" rtl="0">
              <a:buNone/>
              <a:defRPr sz="600">
                <a:latin typeface="Kanit Light"/>
                <a:ea typeface="Kanit Light"/>
                <a:cs typeface="Kanit Light"/>
                <a:sym typeface="Kanit Light"/>
              </a:defRPr>
            </a:lvl5pPr>
            <a:lvl6pPr lvl="5" rtl="0">
              <a:buNone/>
              <a:defRPr sz="600">
                <a:latin typeface="Kanit Light"/>
                <a:ea typeface="Kanit Light"/>
                <a:cs typeface="Kanit Light"/>
                <a:sym typeface="Kanit Light"/>
              </a:defRPr>
            </a:lvl6pPr>
            <a:lvl7pPr lvl="6" rtl="0">
              <a:buNone/>
              <a:defRPr sz="600">
                <a:latin typeface="Kanit Light"/>
                <a:ea typeface="Kanit Light"/>
                <a:cs typeface="Kanit Light"/>
                <a:sym typeface="Kanit Light"/>
              </a:defRPr>
            </a:lvl7pPr>
            <a:lvl8pPr lvl="7" rtl="0">
              <a:buNone/>
              <a:defRPr sz="600">
                <a:latin typeface="Kanit Light"/>
                <a:ea typeface="Kanit Light"/>
                <a:cs typeface="Kanit Light"/>
                <a:sym typeface="Kanit Light"/>
              </a:defRPr>
            </a:lvl8pPr>
            <a:lvl9pPr lvl="8" rtl="0">
              <a:buNone/>
              <a:defRPr sz="600">
                <a:latin typeface="Kanit Light"/>
                <a:ea typeface="Kanit Light"/>
                <a:cs typeface="Kanit Light"/>
                <a:sym typeface="Kanit Light"/>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13"/>
          <p:cNvSpPr txBox="1"/>
          <p:nvPr/>
        </p:nvSpPr>
        <p:spPr>
          <a:xfrm>
            <a:off x="257097" y="4814250"/>
            <a:ext cx="248400" cy="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600">
                <a:solidFill>
                  <a:schemeClr val="dk1"/>
                </a:solidFill>
                <a:latin typeface="Kanit Light"/>
                <a:ea typeface="Kanit Light"/>
                <a:cs typeface="Kanit Light"/>
                <a:sym typeface="Kanit Light"/>
              </a:rPr>
              <a:t>V1.0</a:t>
            </a:r>
            <a:endParaRPr sz="600">
              <a:solidFill>
                <a:schemeClr val="dk1"/>
              </a:solidFill>
              <a:latin typeface="Kanit Light"/>
              <a:ea typeface="Kanit Light"/>
              <a:cs typeface="Kanit Light"/>
              <a:sym typeface="Kanit Light"/>
            </a:endParaRPr>
          </a:p>
        </p:txBody>
      </p:sp>
      <p:cxnSp>
        <p:nvCxnSpPr>
          <p:cNvPr id="65" name="Google Shape;65;p13"/>
          <p:cNvCxnSpPr/>
          <p:nvPr/>
        </p:nvCxnSpPr>
        <p:spPr>
          <a:xfrm>
            <a:off x="270125" y="462225"/>
            <a:ext cx="4134600" cy="0"/>
          </a:xfrm>
          <a:prstGeom prst="straightConnector1">
            <a:avLst/>
          </a:prstGeom>
          <a:noFill/>
          <a:ln cap="flat" cmpd="sng" w="9525">
            <a:solidFill>
              <a:srgbClr val="B3B3B3"/>
            </a:solidFill>
            <a:prstDash val="solid"/>
            <a:round/>
            <a:headEnd len="med" w="med" type="none"/>
            <a:tailEnd len="med" w="med" type="none"/>
          </a:ln>
        </p:spPr>
      </p:cxnSp>
      <p:sp>
        <p:nvSpPr>
          <p:cNvPr id="66" name="Google Shape;66;p13"/>
          <p:cNvSpPr txBox="1"/>
          <p:nvPr/>
        </p:nvSpPr>
        <p:spPr>
          <a:xfrm>
            <a:off x="181941" y="185325"/>
            <a:ext cx="123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latin typeface="Kanit"/>
                <a:ea typeface="Kanit"/>
                <a:cs typeface="Kanit"/>
                <a:sym typeface="Kanit"/>
              </a:rPr>
              <a:t>Brand Standards</a:t>
            </a:r>
            <a:endParaRPr sz="600">
              <a:latin typeface="Kanit"/>
              <a:ea typeface="Kanit"/>
              <a:cs typeface="Kanit"/>
              <a:sym typeface="Kanit"/>
            </a:endParaRPr>
          </a:p>
        </p:txBody>
      </p:sp>
    </p:spTree>
  </p:cSld>
  <p:clrMapOvr>
    <a:masterClrMapping/>
  </p:clrMapOvr>
  <p:extLst>
    <p:ext uri="{DCECCB84-F9BA-43D5-87BE-67443E8EF086}">
      <p15:sldGuideLst>
        <p15:guide id="1" pos="170">
          <p15:clr>
            <a:srgbClr val="FA7B17"/>
          </p15:clr>
        </p15:guide>
        <p15:guide id="2" pos="559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base verde">
  <p:cSld name="CAPTION_ONLY_2">
    <p:bg>
      <p:bgPr>
        <a:solidFill>
          <a:srgbClr val="02F497"/>
        </a:solidFill>
      </p:bgPr>
    </p:bg>
    <p:spTree>
      <p:nvGrpSpPr>
        <p:cNvPr id="67" name="Shape 67"/>
        <p:cNvGrpSpPr/>
        <p:nvPr/>
      </p:nvGrpSpPr>
      <p:grpSpPr>
        <a:xfrm>
          <a:off x="0" y="0"/>
          <a:ext cx="0" cy="0"/>
          <a:chOff x="0" y="0"/>
          <a:chExt cx="0" cy="0"/>
        </a:xfrm>
      </p:grpSpPr>
      <p:sp>
        <p:nvSpPr>
          <p:cNvPr id="68" name="Google Shape;68;p14"/>
          <p:cNvSpPr txBox="1"/>
          <p:nvPr/>
        </p:nvSpPr>
        <p:spPr>
          <a:xfrm>
            <a:off x="257097" y="4814250"/>
            <a:ext cx="248400" cy="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600">
                <a:solidFill>
                  <a:schemeClr val="dk1"/>
                </a:solidFill>
                <a:latin typeface="Kanit Light"/>
                <a:ea typeface="Kanit Light"/>
                <a:cs typeface="Kanit Light"/>
                <a:sym typeface="Kanit Light"/>
              </a:rPr>
              <a:t>V1.0</a:t>
            </a:r>
            <a:endParaRPr sz="600">
              <a:solidFill>
                <a:schemeClr val="dk1"/>
              </a:solidFill>
              <a:latin typeface="Kanit Light"/>
              <a:ea typeface="Kanit Light"/>
              <a:cs typeface="Kanit Light"/>
              <a:sym typeface="Kanit Light"/>
            </a:endParaRPr>
          </a:p>
        </p:txBody>
      </p:sp>
      <p:sp>
        <p:nvSpPr>
          <p:cNvPr id="69" name="Google Shape;69;p14"/>
          <p:cNvSpPr txBox="1"/>
          <p:nvPr/>
        </p:nvSpPr>
        <p:spPr>
          <a:xfrm>
            <a:off x="4444375" y="4807750"/>
            <a:ext cx="749700" cy="95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s" sz="600">
                <a:solidFill>
                  <a:schemeClr val="dk1"/>
                </a:solidFill>
                <a:latin typeface="Kanit Light"/>
                <a:ea typeface="Kanit Light"/>
                <a:cs typeface="Kanit Light"/>
                <a:sym typeface="Kanit Light"/>
              </a:rPr>
              <a:t>Agosto 2022</a:t>
            </a:r>
            <a:endParaRPr sz="600">
              <a:solidFill>
                <a:schemeClr val="dk1"/>
              </a:solidFill>
              <a:latin typeface="Kanit Light"/>
              <a:ea typeface="Kanit Light"/>
              <a:cs typeface="Kanit Light"/>
              <a:sym typeface="Kanit Light"/>
            </a:endParaRPr>
          </a:p>
        </p:txBody>
      </p:sp>
      <p:cxnSp>
        <p:nvCxnSpPr>
          <p:cNvPr id="70" name="Google Shape;70;p14"/>
          <p:cNvCxnSpPr/>
          <p:nvPr/>
        </p:nvCxnSpPr>
        <p:spPr>
          <a:xfrm>
            <a:off x="270125" y="462225"/>
            <a:ext cx="4134600" cy="0"/>
          </a:xfrm>
          <a:prstGeom prst="straightConnector1">
            <a:avLst/>
          </a:prstGeom>
          <a:noFill/>
          <a:ln cap="flat" cmpd="sng" w="9525">
            <a:solidFill>
              <a:srgbClr val="B3B3B3"/>
            </a:solidFill>
            <a:prstDash val="solid"/>
            <a:round/>
            <a:headEnd len="med" w="med" type="none"/>
            <a:tailEnd len="med" w="med" type="none"/>
          </a:ln>
        </p:spPr>
      </p:cxnSp>
      <p:cxnSp>
        <p:nvCxnSpPr>
          <p:cNvPr id="71" name="Google Shape;71;p14"/>
          <p:cNvCxnSpPr/>
          <p:nvPr/>
        </p:nvCxnSpPr>
        <p:spPr>
          <a:xfrm>
            <a:off x="4727800" y="462225"/>
            <a:ext cx="4147800" cy="0"/>
          </a:xfrm>
          <a:prstGeom prst="straightConnector1">
            <a:avLst/>
          </a:prstGeom>
          <a:noFill/>
          <a:ln cap="flat" cmpd="sng" w="9525">
            <a:solidFill>
              <a:srgbClr val="B3B3B3"/>
            </a:solidFill>
            <a:prstDash val="solid"/>
            <a:round/>
            <a:headEnd len="med" w="med" type="none"/>
            <a:tailEnd len="med" w="med" type="none"/>
          </a:ln>
        </p:spPr>
      </p:cxnSp>
      <p:sp>
        <p:nvSpPr>
          <p:cNvPr id="72" name="Google Shape;72;p14"/>
          <p:cNvSpPr txBox="1"/>
          <p:nvPr/>
        </p:nvSpPr>
        <p:spPr>
          <a:xfrm>
            <a:off x="181941" y="185325"/>
            <a:ext cx="123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latin typeface="Kanit"/>
                <a:ea typeface="Kanit"/>
                <a:cs typeface="Kanit"/>
                <a:sym typeface="Kanit"/>
              </a:rPr>
              <a:t>Brand Standards</a:t>
            </a:r>
            <a:endParaRPr sz="600">
              <a:latin typeface="Kanit"/>
              <a:ea typeface="Kanit"/>
              <a:cs typeface="Kanit"/>
              <a:sym typeface="Kanit"/>
            </a:endParaRPr>
          </a:p>
        </p:txBody>
      </p:sp>
      <p:pic>
        <p:nvPicPr>
          <p:cNvPr id="73" name="Google Shape;73;p14"/>
          <p:cNvPicPr preferRelativeResize="0"/>
          <p:nvPr/>
        </p:nvPicPr>
        <p:blipFill>
          <a:blip r:embed="rId2">
            <a:alphaModFix/>
          </a:blip>
          <a:stretch>
            <a:fillRect/>
          </a:stretch>
        </p:blipFill>
        <p:spPr>
          <a:xfrm>
            <a:off x="8752339" y="192863"/>
            <a:ext cx="112750" cy="219761"/>
          </a:xfrm>
          <a:prstGeom prst="rect">
            <a:avLst/>
          </a:prstGeom>
          <a:noFill/>
          <a:ln>
            <a:noFill/>
          </a:ln>
        </p:spPr>
      </p:pic>
      <p:sp>
        <p:nvSpPr>
          <p:cNvPr id="74" name="Google Shape;74;p14"/>
          <p:cNvSpPr txBox="1"/>
          <p:nvPr>
            <p:ph idx="12" type="sldNum"/>
          </p:nvPr>
        </p:nvSpPr>
        <p:spPr>
          <a:xfrm>
            <a:off x="8409347" y="4663217"/>
            <a:ext cx="548700" cy="393600"/>
          </a:xfrm>
          <a:prstGeom prst="rect">
            <a:avLst/>
          </a:prstGeom>
        </p:spPr>
        <p:txBody>
          <a:bodyPr anchorCtr="0" anchor="ctr" bIns="91425" lIns="91425" spcFirstLastPara="1" rIns="91425" wrap="square" tIns="91425">
            <a:normAutofit/>
          </a:bodyPr>
          <a:lstStyle>
            <a:lvl1pPr lvl="0" rtl="0">
              <a:buNone/>
              <a:defRPr sz="600">
                <a:latin typeface="Kanit Light"/>
                <a:ea typeface="Kanit Light"/>
                <a:cs typeface="Kanit Light"/>
                <a:sym typeface="Kanit Light"/>
              </a:defRPr>
            </a:lvl1pPr>
            <a:lvl2pPr lvl="1" rtl="0">
              <a:buNone/>
              <a:defRPr sz="600">
                <a:latin typeface="Kanit Light"/>
                <a:ea typeface="Kanit Light"/>
                <a:cs typeface="Kanit Light"/>
                <a:sym typeface="Kanit Light"/>
              </a:defRPr>
            </a:lvl2pPr>
            <a:lvl3pPr lvl="2" rtl="0">
              <a:buNone/>
              <a:defRPr sz="600">
                <a:latin typeface="Kanit Light"/>
                <a:ea typeface="Kanit Light"/>
                <a:cs typeface="Kanit Light"/>
                <a:sym typeface="Kanit Light"/>
              </a:defRPr>
            </a:lvl3pPr>
            <a:lvl4pPr lvl="3" rtl="0">
              <a:buNone/>
              <a:defRPr sz="600">
                <a:latin typeface="Kanit Light"/>
                <a:ea typeface="Kanit Light"/>
                <a:cs typeface="Kanit Light"/>
                <a:sym typeface="Kanit Light"/>
              </a:defRPr>
            </a:lvl4pPr>
            <a:lvl5pPr lvl="4" rtl="0">
              <a:buNone/>
              <a:defRPr sz="600">
                <a:latin typeface="Kanit Light"/>
                <a:ea typeface="Kanit Light"/>
                <a:cs typeface="Kanit Light"/>
                <a:sym typeface="Kanit Light"/>
              </a:defRPr>
            </a:lvl5pPr>
            <a:lvl6pPr lvl="5" rtl="0">
              <a:buNone/>
              <a:defRPr sz="600">
                <a:latin typeface="Kanit Light"/>
                <a:ea typeface="Kanit Light"/>
                <a:cs typeface="Kanit Light"/>
                <a:sym typeface="Kanit Light"/>
              </a:defRPr>
            </a:lvl6pPr>
            <a:lvl7pPr lvl="6" rtl="0">
              <a:buNone/>
              <a:defRPr sz="600">
                <a:latin typeface="Kanit Light"/>
                <a:ea typeface="Kanit Light"/>
                <a:cs typeface="Kanit Light"/>
                <a:sym typeface="Kanit Light"/>
              </a:defRPr>
            </a:lvl7pPr>
            <a:lvl8pPr lvl="7" rtl="0">
              <a:buNone/>
              <a:defRPr sz="600">
                <a:latin typeface="Kanit Light"/>
                <a:ea typeface="Kanit Light"/>
                <a:cs typeface="Kanit Light"/>
                <a:sym typeface="Kanit Light"/>
              </a:defRPr>
            </a:lvl8pPr>
            <a:lvl9pPr lvl="8" rtl="0">
              <a:buNone/>
              <a:defRPr sz="600">
                <a:latin typeface="Kanit Light"/>
                <a:ea typeface="Kanit Light"/>
                <a:cs typeface="Kanit Light"/>
                <a:sym typeface="Kanit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17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base verde 1">
  <p:cSld name="CAPTION_ONLY_2_1">
    <p:bg>
      <p:bgPr>
        <a:solidFill>
          <a:srgbClr val="02F497"/>
        </a:solidFill>
      </p:bgPr>
    </p:bg>
    <p:spTree>
      <p:nvGrpSpPr>
        <p:cNvPr id="75" name="Shape 75"/>
        <p:cNvGrpSpPr/>
        <p:nvPr/>
      </p:nvGrpSpPr>
      <p:grpSpPr>
        <a:xfrm>
          <a:off x="0" y="0"/>
          <a:ext cx="0" cy="0"/>
          <a:chOff x="0" y="0"/>
          <a:chExt cx="0" cy="0"/>
        </a:xfrm>
      </p:grpSpPr>
      <p:sp>
        <p:nvSpPr>
          <p:cNvPr id="76" name="Google Shape;76;p15"/>
          <p:cNvSpPr txBox="1"/>
          <p:nvPr/>
        </p:nvSpPr>
        <p:spPr>
          <a:xfrm>
            <a:off x="257097" y="4814250"/>
            <a:ext cx="248400" cy="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600">
                <a:solidFill>
                  <a:schemeClr val="dk1"/>
                </a:solidFill>
                <a:latin typeface="Kanit Light"/>
                <a:ea typeface="Kanit Light"/>
                <a:cs typeface="Kanit Light"/>
                <a:sym typeface="Kanit Light"/>
              </a:rPr>
              <a:t>V1.0</a:t>
            </a:r>
            <a:endParaRPr sz="600">
              <a:solidFill>
                <a:schemeClr val="dk1"/>
              </a:solidFill>
              <a:latin typeface="Kanit Light"/>
              <a:ea typeface="Kanit Light"/>
              <a:cs typeface="Kanit Light"/>
              <a:sym typeface="Kanit Light"/>
            </a:endParaRPr>
          </a:p>
        </p:txBody>
      </p:sp>
      <p:cxnSp>
        <p:nvCxnSpPr>
          <p:cNvPr id="77" name="Google Shape;77;p15"/>
          <p:cNvCxnSpPr/>
          <p:nvPr/>
        </p:nvCxnSpPr>
        <p:spPr>
          <a:xfrm>
            <a:off x="270125" y="462225"/>
            <a:ext cx="4134600" cy="0"/>
          </a:xfrm>
          <a:prstGeom prst="straightConnector1">
            <a:avLst/>
          </a:prstGeom>
          <a:noFill/>
          <a:ln cap="flat" cmpd="sng" w="9525">
            <a:solidFill>
              <a:srgbClr val="B3B3B3"/>
            </a:solidFill>
            <a:prstDash val="solid"/>
            <a:round/>
            <a:headEnd len="med" w="med" type="none"/>
            <a:tailEnd len="med" w="med" type="none"/>
          </a:ln>
        </p:spPr>
      </p:cxnSp>
      <p:cxnSp>
        <p:nvCxnSpPr>
          <p:cNvPr id="78" name="Google Shape;78;p15"/>
          <p:cNvCxnSpPr/>
          <p:nvPr/>
        </p:nvCxnSpPr>
        <p:spPr>
          <a:xfrm>
            <a:off x="4727800" y="462225"/>
            <a:ext cx="4147800" cy="0"/>
          </a:xfrm>
          <a:prstGeom prst="straightConnector1">
            <a:avLst/>
          </a:prstGeom>
          <a:noFill/>
          <a:ln cap="flat" cmpd="sng" w="9525">
            <a:solidFill>
              <a:srgbClr val="B3B3B3"/>
            </a:solidFill>
            <a:prstDash val="solid"/>
            <a:round/>
            <a:headEnd len="med" w="med" type="none"/>
            <a:tailEnd len="med" w="med" type="none"/>
          </a:ln>
        </p:spPr>
      </p:cxnSp>
      <p:sp>
        <p:nvSpPr>
          <p:cNvPr id="79" name="Google Shape;79;p15"/>
          <p:cNvSpPr txBox="1"/>
          <p:nvPr/>
        </p:nvSpPr>
        <p:spPr>
          <a:xfrm>
            <a:off x="181941" y="185325"/>
            <a:ext cx="123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latin typeface="Kanit"/>
                <a:ea typeface="Kanit"/>
                <a:cs typeface="Kanit"/>
                <a:sym typeface="Kanit"/>
              </a:rPr>
              <a:t>Brand Standards</a:t>
            </a:r>
            <a:endParaRPr sz="600">
              <a:latin typeface="Kanit"/>
              <a:ea typeface="Kanit"/>
              <a:cs typeface="Kanit"/>
              <a:sym typeface="Kanit"/>
            </a:endParaRPr>
          </a:p>
        </p:txBody>
      </p:sp>
      <p:pic>
        <p:nvPicPr>
          <p:cNvPr id="80" name="Google Shape;80;p15"/>
          <p:cNvPicPr preferRelativeResize="0"/>
          <p:nvPr/>
        </p:nvPicPr>
        <p:blipFill>
          <a:blip r:embed="rId2">
            <a:alphaModFix/>
          </a:blip>
          <a:stretch>
            <a:fillRect/>
          </a:stretch>
        </p:blipFill>
        <p:spPr>
          <a:xfrm>
            <a:off x="8752339" y="192863"/>
            <a:ext cx="112750" cy="219761"/>
          </a:xfrm>
          <a:prstGeom prst="rect">
            <a:avLst/>
          </a:prstGeom>
          <a:noFill/>
          <a:ln>
            <a:noFill/>
          </a:ln>
        </p:spPr>
      </p:pic>
      <p:sp>
        <p:nvSpPr>
          <p:cNvPr id="81" name="Google Shape;81;p15"/>
          <p:cNvSpPr txBox="1"/>
          <p:nvPr>
            <p:ph idx="12" type="sldNum"/>
          </p:nvPr>
        </p:nvSpPr>
        <p:spPr>
          <a:xfrm>
            <a:off x="8409347" y="4663217"/>
            <a:ext cx="548700" cy="393600"/>
          </a:xfrm>
          <a:prstGeom prst="rect">
            <a:avLst/>
          </a:prstGeom>
        </p:spPr>
        <p:txBody>
          <a:bodyPr anchorCtr="0" anchor="ctr" bIns="91425" lIns="91425" spcFirstLastPara="1" rIns="91425" wrap="square" tIns="91425">
            <a:normAutofit/>
          </a:bodyPr>
          <a:lstStyle>
            <a:lvl1pPr lvl="0" rtl="0">
              <a:buNone/>
              <a:defRPr sz="600">
                <a:latin typeface="Kanit Light"/>
                <a:ea typeface="Kanit Light"/>
                <a:cs typeface="Kanit Light"/>
                <a:sym typeface="Kanit Light"/>
              </a:defRPr>
            </a:lvl1pPr>
            <a:lvl2pPr lvl="1" rtl="0">
              <a:buNone/>
              <a:defRPr sz="600">
                <a:latin typeface="Kanit Light"/>
                <a:ea typeface="Kanit Light"/>
                <a:cs typeface="Kanit Light"/>
                <a:sym typeface="Kanit Light"/>
              </a:defRPr>
            </a:lvl2pPr>
            <a:lvl3pPr lvl="2" rtl="0">
              <a:buNone/>
              <a:defRPr sz="600">
                <a:latin typeface="Kanit Light"/>
                <a:ea typeface="Kanit Light"/>
                <a:cs typeface="Kanit Light"/>
                <a:sym typeface="Kanit Light"/>
              </a:defRPr>
            </a:lvl3pPr>
            <a:lvl4pPr lvl="3" rtl="0">
              <a:buNone/>
              <a:defRPr sz="600">
                <a:latin typeface="Kanit Light"/>
                <a:ea typeface="Kanit Light"/>
                <a:cs typeface="Kanit Light"/>
                <a:sym typeface="Kanit Light"/>
              </a:defRPr>
            </a:lvl4pPr>
            <a:lvl5pPr lvl="4" rtl="0">
              <a:buNone/>
              <a:defRPr sz="600">
                <a:latin typeface="Kanit Light"/>
                <a:ea typeface="Kanit Light"/>
                <a:cs typeface="Kanit Light"/>
                <a:sym typeface="Kanit Light"/>
              </a:defRPr>
            </a:lvl5pPr>
            <a:lvl6pPr lvl="5" rtl="0">
              <a:buNone/>
              <a:defRPr sz="600">
                <a:latin typeface="Kanit Light"/>
                <a:ea typeface="Kanit Light"/>
                <a:cs typeface="Kanit Light"/>
                <a:sym typeface="Kanit Light"/>
              </a:defRPr>
            </a:lvl6pPr>
            <a:lvl7pPr lvl="6" rtl="0">
              <a:buNone/>
              <a:defRPr sz="600">
                <a:latin typeface="Kanit Light"/>
                <a:ea typeface="Kanit Light"/>
                <a:cs typeface="Kanit Light"/>
                <a:sym typeface="Kanit Light"/>
              </a:defRPr>
            </a:lvl7pPr>
            <a:lvl8pPr lvl="7" rtl="0">
              <a:buNone/>
              <a:defRPr sz="600">
                <a:latin typeface="Kanit Light"/>
                <a:ea typeface="Kanit Light"/>
                <a:cs typeface="Kanit Light"/>
                <a:sym typeface="Kanit Light"/>
              </a:defRPr>
            </a:lvl8pPr>
            <a:lvl9pPr lvl="8" rtl="0">
              <a:buNone/>
              <a:defRPr sz="600">
                <a:latin typeface="Kanit Light"/>
                <a:ea typeface="Kanit Light"/>
                <a:cs typeface="Kanit Light"/>
                <a:sym typeface="Kanit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17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base violeta">
  <p:cSld name="CAPTION_ONLY_1">
    <p:bg>
      <p:bgPr>
        <a:solidFill>
          <a:srgbClr val="4E3DF9"/>
        </a:solidFill>
      </p:bgPr>
    </p:bg>
    <p:spTree>
      <p:nvGrpSpPr>
        <p:cNvPr id="82" name="Shape 82"/>
        <p:cNvGrpSpPr/>
        <p:nvPr/>
      </p:nvGrpSpPr>
      <p:grpSpPr>
        <a:xfrm>
          <a:off x="0" y="0"/>
          <a:ext cx="0" cy="0"/>
          <a:chOff x="0" y="0"/>
          <a:chExt cx="0" cy="0"/>
        </a:xfrm>
      </p:grpSpPr>
      <p:sp>
        <p:nvSpPr>
          <p:cNvPr id="83" name="Google Shape;83;p16"/>
          <p:cNvSpPr txBox="1"/>
          <p:nvPr/>
        </p:nvSpPr>
        <p:spPr>
          <a:xfrm>
            <a:off x="257097" y="4814250"/>
            <a:ext cx="248400" cy="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600">
                <a:solidFill>
                  <a:schemeClr val="lt1"/>
                </a:solidFill>
                <a:latin typeface="Kanit Light"/>
                <a:ea typeface="Kanit Light"/>
                <a:cs typeface="Kanit Light"/>
                <a:sym typeface="Kanit Light"/>
              </a:rPr>
              <a:t>V1.0</a:t>
            </a:r>
            <a:endParaRPr sz="600">
              <a:solidFill>
                <a:schemeClr val="lt1"/>
              </a:solidFill>
              <a:latin typeface="Kanit Light"/>
              <a:ea typeface="Kanit Light"/>
              <a:cs typeface="Kanit Light"/>
              <a:sym typeface="Kanit Light"/>
            </a:endParaRPr>
          </a:p>
        </p:txBody>
      </p:sp>
      <p:sp>
        <p:nvSpPr>
          <p:cNvPr id="84" name="Google Shape;84;p16"/>
          <p:cNvSpPr txBox="1"/>
          <p:nvPr/>
        </p:nvSpPr>
        <p:spPr>
          <a:xfrm>
            <a:off x="4444375" y="4807750"/>
            <a:ext cx="749700" cy="95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s" sz="600">
                <a:solidFill>
                  <a:schemeClr val="lt1"/>
                </a:solidFill>
                <a:latin typeface="Kanit Light"/>
                <a:ea typeface="Kanit Light"/>
                <a:cs typeface="Kanit Light"/>
                <a:sym typeface="Kanit Light"/>
              </a:rPr>
              <a:t>Agosto 2022</a:t>
            </a:r>
            <a:endParaRPr sz="600">
              <a:solidFill>
                <a:schemeClr val="lt1"/>
              </a:solidFill>
              <a:latin typeface="Kanit Light"/>
              <a:ea typeface="Kanit Light"/>
              <a:cs typeface="Kanit Light"/>
              <a:sym typeface="Kanit Light"/>
            </a:endParaRPr>
          </a:p>
        </p:txBody>
      </p:sp>
      <p:cxnSp>
        <p:nvCxnSpPr>
          <p:cNvPr id="85" name="Google Shape;85;p16"/>
          <p:cNvCxnSpPr/>
          <p:nvPr/>
        </p:nvCxnSpPr>
        <p:spPr>
          <a:xfrm>
            <a:off x="270125" y="462225"/>
            <a:ext cx="4134600" cy="0"/>
          </a:xfrm>
          <a:prstGeom prst="straightConnector1">
            <a:avLst/>
          </a:prstGeom>
          <a:noFill/>
          <a:ln cap="flat" cmpd="sng" w="9525">
            <a:solidFill>
              <a:schemeClr val="lt1"/>
            </a:solidFill>
            <a:prstDash val="solid"/>
            <a:round/>
            <a:headEnd len="med" w="med" type="none"/>
            <a:tailEnd len="med" w="med" type="none"/>
          </a:ln>
        </p:spPr>
      </p:cxnSp>
      <p:cxnSp>
        <p:nvCxnSpPr>
          <p:cNvPr id="86" name="Google Shape;86;p16"/>
          <p:cNvCxnSpPr/>
          <p:nvPr/>
        </p:nvCxnSpPr>
        <p:spPr>
          <a:xfrm>
            <a:off x="4727800" y="462225"/>
            <a:ext cx="4147800" cy="0"/>
          </a:xfrm>
          <a:prstGeom prst="straightConnector1">
            <a:avLst/>
          </a:prstGeom>
          <a:noFill/>
          <a:ln cap="flat" cmpd="sng" w="9525">
            <a:solidFill>
              <a:schemeClr val="lt1"/>
            </a:solidFill>
            <a:prstDash val="solid"/>
            <a:round/>
            <a:headEnd len="med" w="med" type="none"/>
            <a:tailEnd len="med" w="med" type="none"/>
          </a:ln>
        </p:spPr>
      </p:cxnSp>
      <p:sp>
        <p:nvSpPr>
          <p:cNvPr id="87" name="Google Shape;87;p16"/>
          <p:cNvSpPr txBox="1"/>
          <p:nvPr/>
        </p:nvSpPr>
        <p:spPr>
          <a:xfrm>
            <a:off x="181941" y="185325"/>
            <a:ext cx="123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solidFill>
                  <a:schemeClr val="lt1"/>
                </a:solidFill>
                <a:latin typeface="Kanit"/>
                <a:ea typeface="Kanit"/>
                <a:cs typeface="Kanit"/>
                <a:sym typeface="Kanit"/>
              </a:rPr>
              <a:t>Brand Standards</a:t>
            </a:r>
            <a:endParaRPr sz="600">
              <a:solidFill>
                <a:schemeClr val="lt1"/>
              </a:solidFill>
              <a:latin typeface="Kanit"/>
              <a:ea typeface="Kanit"/>
              <a:cs typeface="Kanit"/>
              <a:sym typeface="Kanit"/>
            </a:endParaRPr>
          </a:p>
        </p:txBody>
      </p:sp>
      <p:pic>
        <p:nvPicPr>
          <p:cNvPr id="88" name="Google Shape;88;p16"/>
          <p:cNvPicPr preferRelativeResize="0"/>
          <p:nvPr/>
        </p:nvPicPr>
        <p:blipFill rotWithShape="1">
          <a:blip r:embed="rId2">
            <a:alphaModFix/>
          </a:blip>
          <a:srcRect b="0" l="39" r="39" t="0"/>
          <a:stretch/>
        </p:blipFill>
        <p:spPr>
          <a:xfrm>
            <a:off x="8752339" y="192863"/>
            <a:ext cx="112750" cy="219762"/>
          </a:xfrm>
          <a:prstGeom prst="rect">
            <a:avLst/>
          </a:prstGeom>
          <a:noFill/>
          <a:ln>
            <a:noFill/>
          </a:ln>
        </p:spPr>
      </p:pic>
      <p:sp>
        <p:nvSpPr>
          <p:cNvPr id="89" name="Google Shape;89;p16"/>
          <p:cNvSpPr txBox="1"/>
          <p:nvPr>
            <p:ph idx="12" type="sldNum"/>
          </p:nvPr>
        </p:nvSpPr>
        <p:spPr>
          <a:xfrm>
            <a:off x="8409347" y="4663217"/>
            <a:ext cx="548700" cy="393600"/>
          </a:xfrm>
          <a:prstGeom prst="rect">
            <a:avLst/>
          </a:prstGeom>
        </p:spPr>
        <p:txBody>
          <a:bodyPr anchorCtr="0" anchor="ctr" bIns="91425" lIns="91425" spcFirstLastPara="1" rIns="91425" wrap="square" tIns="91425">
            <a:normAutofit/>
          </a:bodyPr>
          <a:lstStyle>
            <a:lvl1pPr lvl="0" rtl="0">
              <a:buNone/>
              <a:defRPr sz="600">
                <a:solidFill>
                  <a:schemeClr val="lt1"/>
                </a:solidFill>
                <a:latin typeface="Kanit Light"/>
                <a:ea typeface="Kanit Light"/>
                <a:cs typeface="Kanit Light"/>
                <a:sym typeface="Kanit Light"/>
              </a:defRPr>
            </a:lvl1pPr>
            <a:lvl2pPr lvl="1" rtl="0">
              <a:buNone/>
              <a:defRPr sz="600">
                <a:solidFill>
                  <a:schemeClr val="lt1"/>
                </a:solidFill>
                <a:latin typeface="Kanit Light"/>
                <a:ea typeface="Kanit Light"/>
                <a:cs typeface="Kanit Light"/>
                <a:sym typeface="Kanit Light"/>
              </a:defRPr>
            </a:lvl2pPr>
            <a:lvl3pPr lvl="2" rtl="0">
              <a:buNone/>
              <a:defRPr sz="600">
                <a:solidFill>
                  <a:schemeClr val="lt1"/>
                </a:solidFill>
                <a:latin typeface="Kanit Light"/>
                <a:ea typeface="Kanit Light"/>
                <a:cs typeface="Kanit Light"/>
                <a:sym typeface="Kanit Light"/>
              </a:defRPr>
            </a:lvl3pPr>
            <a:lvl4pPr lvl="3" rtl="0">
              <a:buNone/>
              <a:defRPr sz="600">
                <a:solidFill>
                  <a:schemeClr val="lt1"/>
                </a:solidFill>
                <a:latin typeface="Kanit Light"/>
                <a:ea typeface="Kanit Light"/>
                <a:cs typeface="Kanit Light"/>
                <a:sym typeface="Kanit Light"/>
              </a:defRPr>
            </a:lvl4pPr>
            <a:lvl5pPr lvl="4" rtl="0">
              <a:buNone/>
              <a:defRPr sz="600">
                <a:solidFill>
                  <a:schemeClr val="lt1"/>
                </a:solidFill>
                <a:latin typeface="Kanit Light"/>
                <a:ea typeface="Kanit Light"/>
                <a:cs typeface="Kanit Light"/>
                <a:sym typeface="Kanit Light"/>
              </a:defRPr>
            </a:lvl5pPr>
            <a:lvl6pPr lvl="5" rtl="0">
              <a:buNone/>
              <a:defRPr sz="600">
                <a:solidFill>
                  <a:schemeClr val="lt1"/>
                </a:solidFill>
                <a:latin typeface="Kanit Light"/>
                <a:ea typeface="Kanit Light"/>
                <a:cs typeface="Kanit Light"/>
                <a:sym typeface="Kanit Light"/>
              </a:defRPr>
            </a:lvl6pPr>
            <a:lvl7pPr lvl="6" rtl="0">
              <a:buNone/>
              <a:defRPr sz="600">
                <a:solidFill>
                  <a:schemeClr val="lt1"/>
                </a:solidFill>
                <a:latin typeface="Kanit Light"/>
                <a:ea typeface="Kanit Light"/>
                <a:cs typeface="Kanit Light"/>
                <a:sym typeface="Kanit Light"/>
              </a:defRPr>
            </a:lvl7pPr>
            <a:lvl8pPr lvl="7" rtl="0">
              <a:buNone/>
              <a:defRPr sz="600">
                <a:solidFill>
                  <a:schemeClr val="lt1"/>
                </a:solidFill>
                <a:latin typeface="Kanit Light"/>
                <a:ea typeface="Kanit Light"/>
                <a:cs typeface="Kanit Light"/>
                <a:sym typeface="Kanit Light"/>
              </a:defRPr>
            </a:lvl8pPr>
            <a:lvl9pPr lvl="8" rtl="0">
              <a:buNone/>
              <a:defRPr sz="600">
                <a:solidFill>
                  <a:schemeClr val="lt1"/>
                </a:solidFill>
                <a:latin typeface="Kanit Light"/>
                <a:ea typeface="Kanit Light"/>
                <a:cs typeface="Kanit Light"/>
                <a:sym typeface="Kanit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17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base violeta SIN LINEAS">
  <p:cSld name="CAPTION_ONLY_1_2">
    <p:bg>
      <p:bgPr>
        <a:solidFill>
          <a:srgbClr val="4E3DF9"/>
        </a:solidFill>
      </p:bgPr>
    </p:bg>
    <p:spTree>
      <p:nvGrpSpPr>
        <p:cNvPr id="90" name="Shape 90"/>
        <p:cNvGrpSpPr/>
        <p:nvPr/>
      </p:nvGrpSpPr>
      <p:grpSpPr>
        <a:xfrm>
          <a:off x="0" y="0"/>
          <a:ext cx="0" cy="0"/>
          <a:chOff x="0" y="0"/>
          <a:chExt cx="0" cy="0"/>
        </a:xfrm>
      </p:grpSpPr>
      <p:sp>
        <p:nvSpPr>
          <p:cNvPr id="91" name="Google Shape;91;p17"/>
          <p:cNvSpPr txBox="1"/>
          <p:nvPr/>
        </p:nvSpPr>
        <p:spPr>
          <a:xfrm>
            <a:off x="257097" y="4814250"/>
            <a:ext cx="248400" cy="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600">
                <a:solidFill>
                  <a:schemeClr val="lt1"/>
                </a:solidFill>
                <a:latin typeface="Kanit Light"/>
                <a:ea typeface="Kanit Light"/>
                <a:cs typeface="Kanit Light"/>
                <a:sym typeface="Kanit Light"/>
              </a:rPr>
              <a:t>V1.0</a:t>
            </a:r>
            <a:endParaRPr sz="600">
              <a:solidFill>
                <a:schemeClr val="lt1"/>
              </a:solidFill>
              <a:latin typeface="Kanit Light"/>
              <a:ea typeface="Kanit Light"/>
              <a:cs typeface="Kanit Light"/>
              <a:sym typeface="Kanit Light"/>
            </a:endParaRPr>
          </a:p>
        </p:txBody>
      </p:sp>
      <p:sp>
        <p:nvSpPr>
          <p:cNvPr id="92" name="Google Shape;92;p17"/>
          <p:cNvSpPr txBox="1"/>
          <p:nvPr/>
        </p:nvSpPr>
        <p:spPr>
          <a:xfrm>
            <a:off x="4444375" y="4807750"/>
            <a:ext cx="749700" cy="95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s" sz="600">
                <a:solidFill>
                  <a:schemeClr val="lt1"/>
                </a:solidFill>
                <a:latin typeface="Kanit Light"/>
                <a:ea typeface="Kanit Light"/>
                <a:cs typeface="Kanit Light"/>
                <a:sym typeface="Kanit Light"/>
              </a:rPr>
              <a:t>Agosto 2022</a:t>
            </a:r>
            <a:endParaRPr sz="600">
              <a:solidFill>
                <a:schemeClr val="lt1"/>
              </a:solidFill>
              <a:latin typeface="Kanit Light"/>
              <a:ea typeface="Kanit Light"/>
              <a:cs typeface="Kanit Light"/>
              <a:sym typeface="Kanit Light"/>
            </a:endParaRPr>
          </a:p>
        </p:txBody>
      </p:sp>
      <p:sp>
        <p:nvSpPr>
          <p:cNvPr id="93" name="Google Shape;93;p17"/>
          <p:cNvSpPr txBox="1"/>
          <p:nvPr/>
        </p:nvSpPr>
        <p:spPr>
          <a:xfrm>
            <a:off x="181941" y="185325"/>
            <a:ext cx="123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solidFill>
                  <a:schemeClr val="lt1"/>
                </a:solidFill>
                <a:latin typeface="Kanit"/>
                <a:ea typeface="Kanit"/>
                <a:cs typeface="Kanit"/>
                <a:sym typeface="Kanit"/>
              </a:rPr>
              <a:t>Brand Standards</a:t>
            </a:r>
            <a:endParaRPr sz="600">
              <a:solidFill>
                <a:schemeClr val="lt1"/>
              </a:solidFill>
              <a:latin typeface="Kanit"/>
              <a:ea typeface="Kanit"/>
              <a:cs typeface="Kanit"/>
              <a:sym typeface="Kanit"/>
            </a:endParaRPr>
          </a:p>
        </p:txBody>
      </p:sp>
      <p:pic>
        <p:nvPicPr>
          <p:cNvPr id="94" name="Google Shape;94;p17"/>
          <p:cNvPicPr preferRelativeResize="0"/>
          <p:nvPr/>
        </p:nvPicPr>
        <p:blipFill rotWithShape="1">
          <a:blip r:embed="rId2">
            <a:alphaModFix/>
          </a:blip>
          <a:srcRect b="0" l="39" r="39" t="0"/>
          <a:stretch/>
        </p:blipFill>
        <p:spPr>
          <a:xfrm>
            <a:off x="8752339" y="192863"/>
            <a:ext cx="112750" cy="219762"/>
          </a:xfrm>
          <a:prstGeom prst="rect">
            <a:avLst/>
          </a:prstGeom>
          <a:noFill/>
          <a:ln>
            <a:noFill/>
          </a:ln>
        </p:spPr>
      </p:pic>
      <p:sp>
        <p:nvSpPr>
          <p:cNvPr id="95" name="Google Shape;95;p17"/>
          <p:cNvSpPr txBox="1"/>
          <p:nvPr>
            <p:ph idx="12" type="sldNum"/>
          </p:nvPr>
        </p:nvSpPr>
        <p:spPr>
          <a:xfrm>
            <a:off x="8409347" y="4663217"/>
            <a:ext cx="548700" cy="393600"/>
          </a:xfrm>
          <a:prstGeom prst="rect">
            <a:avLst/>
          </a:prstGeom>
        </p:spPr>
        <p:txBody>
          <a:bodyPr anchorCtr="0" anchor="ctr" bIns="91425" lIns="91425" spcFirstLastPara="1" rIns="91425" wrap="square" tIns="91425">
            <a:normAutofit/>
          </a:bodyPr>
          <a:lstStyle>
            <a:lvl1pPr lvl="0" rtl="0">
              <a:buNone/>
              <a:defRPr sz="600">
                <a:solidFill>
                  <a:schemeClr val="lt1"/>
                </a:solidFill>
                <a:latin typeface="Kanit Light"/>
                <a:ea typeface="Kanit Light"/>
                <a:cs typeface="Kanit Light"/>
                <a:sym typeface="Kanit Light"/>
              </a:defRPr>
            </a:lvl1pPr>
            <a:lvl2pPr lvl="1" rtl="0">
              <a:buNone/>
              <a:defRPr sz="600">
                <a:solidFill>
                  <a:schemeClr val="lt1"/>
                </a:solidFill>
                <a:latin typeface="Kanit Light"/>
                <a:ea typeface="Kanit Light"/>
                <a:cs typeface="Kanit Light"/>
                <a:sym typeface="Kanit Light"/>
              </a:defRPr>
            </a:lvl2pPr>
            <a:lvl3pPr lvl="2" rtl="0">
              <a:buNone/>
              <a:defRPr sz="600">
                <a:solidFill>
                  <a:schemeClr val="lt1"/>
                </a:solidFill>
                <a:latin typeface="Kanit Light"/>
                <a:ea typeface="Kanit Light"/>
                <a:cs typeface="Kanit Light"/>
                <a:sym typeface="Kanit Light"/>
              </a:defRPr>
            </a:lvl3pPr>
            <a:lvl4pPr lvl="3" rtl="0">
              <a:buNone/>
              <a:defRPr sz="600">
                <a:solidFill>
                  <a:schemeClr val="lt1"/>
                </a:solidFill>
                <a:latin typeface="Kanit Light"/>
                <a:ea typeface="Kanit Light"/>
                <a:cs typeface="Kanit Light"/>
                <a:sym typeface="Kanit Light"/>
              </a:defRPr>
            </a:lvl4pPr>
            <a:lvl5pPr lvl="4" rtl="0">
              <a:buNone/>
              <a:defRPr sz="600">
                <a:solidFill>
                  <a:schemeClr val="lt1"/>
                </a:solidFill>
                <a:latin typeface="Kanit Light"/>
                <a:ea typeface="Kanit Light"/>
                <a:cs typeface="Kanit Light"/>
                <a:sym typeface="Kanit Light"/>
              </a:defRPr>
            </a:lvl5pPr>
            <a:lvl6pPr lvl="5" rtl="0">
              <a:buNone/>
              <a:defRPr sz="600">
                <a:solidFill>
                  <a:schemeClr val="lt1"/>
                </a:solidFill>
                <a:latin typeface="Kanit Light"/>
                <a:ea typeface="Kanit Light"/>
                <a:cs typeface="Kanit Light"/>
                <a:sym typeface="Kanit Light"/>
              </a:defRPr>
            </a:lvl6pPr>
            <a:lvl7pPr lvl="6" rtl="0">
              <a:buNone/>
              <a:defRPr sz="600">
                <a:solidFill>
                  <a:schemeClr val="lt1"/>
                </a:solidFill>
                <a:latin typeface="Kanit Light"/>
                <a:ea typeface="Kanit Light"/>
                <a:cs typeface="Kanit Light"/>
                <a:sym typeface="Kanit Light"/>
              </a:defRPr>
            </a:lvl7pPr>
            <a:lvl8pPr lvl="7" rtl="0">
              <a:buNone/>
              <a:defRPr sz="600">
                <a:solidFill>
                  <a:schemeClr val="lt1"/>
                </a:solidFill>
                <a:latin typeface="Kanit Light"/>
                <a:ea typeface="Kanit Light"/>
                <a:cs typeface="Kanit Light"/>
                <a:sym typeface="Kanit Light"/>
              </a:defRPr>
            </a:lvl8pPr>
            <a:lvl9pPr lvl="8" rtl="0">
              <a:buNone/>
              <a:defRPr sz="600">
                <a:solidFill>
                  <a:schemeClr val="lt1"/>
                </a:solidFill>
                <a:latin typeface="Kanit Light"/>
                <a:ea typeface="Kanit Light"/>
                <a:cs typeface="Kanit Light"/>
                <a:sym typeface="Kanit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17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base violeta 1">
  <p:cSld name="CAPTION_ONLY_1_1">
    <p:bg>
      <p:bgPr>
        <a:solidFill>
          <a:srgbClr val="4E3DF9"/>
        </a:solidFill>
      </p:bgPr>
    </p:bg>
    <p:spTree>
      <p:nvGrpSpPr>
        <p:cNvPr id="96" name="Shape 96"/>
        <p:cNvGrpSpPr/>
        <p:nvPr/>
      </p:nvGrpSpPr>
      <p:grpSpPr>
        <a:xfrm>
          <a:off x="0" y="0"/>
          <a:ext cx="0" cy="0"/>
          <a:chOff x="0" y="0"/>
          <a:chExt cx="0" cy="0"/>
        </a:xfrm>
      </p:grpSpPr>
      <p:sp>
        <p:nvSpPr>
          <p:cNvPr id="97" name="Google Shape;97;p18"/>
          <p:cNvSpPr txBox="1"/>
          <p:nvPr/>
        </p:nvSpPr>
        <p:spPr>
          <a:xfrm>
            <a:off x="257097" y="4814250"/>
            <a:ext cx="248400" cy="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600">
                <a:solidFill>
                  <a:schemeClr val="lt1"/>
                </a:solidFill>
                <a:latin typeface="Kanit Light"/>
                <a:ea typeface="Kanit Light"/>
                <a:cs typeface="Kanit Light"/>
                <a:sym typeface="Kanit Light"/>
              </a:rPr>
              <a:t>V1.0</a:t>
            </a:r>
            <a:endParaRPr sz="600">
              <a:solidFill>
                <a:schemeClr val="lt1"/>
              </a:solidFill>
              <a:latin typeface="Kanit Light"/>
              <a:ea typeface="Kanit Light"/>
              <a:cs typeface="Kanit Light"/>
              <a:sym typeface="Kanit Light"/>
            </a:endParaRPr>
          </a:p>
        </p:txBody>
      </p:sp>
      <p:cxnSp>
        <p:nvCxnSpPr>
          <p:cNvPr id="98" name="Google Shape;98;p18"/>
          <p:cNvCxnSpPr/>
          <p:nvPr/>
        </p:nvCxnSpPr>
        <p:spPr>
          <a:xfrm>
            <a:off x="270125" y="462225"/>
            <a:ext cx="4134600" cy="0"/>
          </a:xfrm>
          <a:prstGeom prst="straightConnector1">
            <a:avLst/>
          </a:prstGeom>
          <a:noFill/>
          <a:ln cap="flat" cmpd="sng" w="9525">
            <a:solidFill>
              <a:schemeClr val="lt1"/>
            </a:solidFill>
            <a:prstDash val="solid"/>
            <a:round/>
            <a:headEnd len="med" w="med" type="none"/>
            <a:tailEnd len="med" w="med" type="none"/>
          </a:ln>
        </p:spPr>
      </p:cxnSp>
      <p:cxnSp>
        <p:nvCxnSpPr>
          <p:cNvPr id="99" name="Google Shape;99;p18"/>
          <p:cNvCxnSpPr/>
          <p:nvPr/>
        </p:nvCxnSpPr>
        <p:spPr>
          <a:xfrm>
            <a:off x="4727800" y="462225"/>
            <a:ext cx="4147800" cy="0"/>
          </a:xfrm>
          <a:prstGeom prst="straightConnector1">
            <a:avLst/>
          </a:prstGeom>
          <a:noFill/>
          <a:ln cap="flat" cmpd="sng" w="9525">
            <a:solidFill>
              <a:schemeClr val="lt1"/>
            </a:solidFill>
            <a:prstDash val="solid"/>
            <a:round/>
            <a:headEnd len="med" w="med" type="none"/>
            <a:tailEnd len="med" w="med" type="none"/>
          </a:ln>
        </p:spPr>
      </p:cxnSp>
      <p:sp>
        <p:nvSpPr>
          <p:cNvPr id="100" name="Google Shape;100;p18"/>
          <p:cNvSpPr txBox="1"/>
          <p:nvPr/>
        </p:nvSpPr>
        <p:spPr>
          <a:xfrm>
            <a:off x="181941" y="185325"/>
            <a:ext cx="123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solidFill>
                  <a:schemeClr val="lt1"/>
                </a:solidFill>
                <a:latin typeface="Kanit"/>
                <a:ea typeface="Kanit"/>
                <a:cs typeface="Kanit"/>
                <a:sym typeface="Kanit"/>
              </a:rPr>
              <a:t>Brand Standards</a:t>
            </a:r>
            <a:endParaRPr sz="600">
              <a:solidFill>
                <a:schemeClr val="lt1"/>
              </a:solidFill>
              <a:latin typeface="Kanit"/>
              <a:ea typeface="Kanit"/>
              <a:cs typeface="Kanit"/>
              <a:sym typeface="Kanit"/>
            </a:endParaRPr>
          </a:p>
        </p:txBody>
      </p:sp>
      <p:pic>
        <p:nvPicPr>
          <p:cNvPr id="101" name="Google Shape;101;p18"/>
          <p:cNvPicPr preferRelativeResize="0"/>
          <p:nvPr/>
        </p:nvPicPr>
        <p:blipFill rotWithShape="1">
          <a:blip r:embed="rId2">
            <a:alphaModFix/>
          </a:blip>
          <a:srcRect b="0" l="39" r="39" t="0"/>
          <a:stretch/>
        </p:blipFill>
        <p:spPr>
          <a:xfrm>
            <a:off x="8752339" y="192863"/>
            <a:ext cx="112750" cy="219762"/>
          </a:xfrm>
          <a:prstGeom prst="rect">
            <a:avLst/>
          </a:prstGeom>
          <a:noFill/>
          <a:ln>
            <a:noFill/>
          </a:ln>
        </p:spPr>
      </p:pic>
      <p:sp>
        <p:nvSpPr>
          <p:cNvPr id="102" name="Google Shape;102;p18"/>
          <p:cNvSpPr txBox="1"/>
          <p:nvPr>
            <p:ph idx="12" type="sldNum"/>
          </p:nvPr>
        </p:nvSpPr>
        <p:spPr>
          <a:xfrm>
            <a:off x="8409347" y="4663217"/>
            <a:ext cx="548700" cy="393600"/>
          </a:xfrm>
          <a:prstGeom prst="rect">
            <a:avLst/>
          </a:prstGeom>
        </p:spPr>
        <p:txBody>
          <a:bodyPr anchorCtr="0" anchor="ctr" bIns="91425" lIns="91425" spcFirstLastPara="1" rIns="91425" wrap="square" tIns="91425">
            <a:normAutofit/>
          </a:bodyPr>
          <a:lstStyle>
            <a:lvl1pPr lvl="0" rtl="0">
              <a:buNone/>
              <a:defRPr sz="600">
                <a:solidFill>
                  <a:schemeClr val="lt1"/>
                </a:solidFill>
                <a:latin typeface="Kanit Light"/>
                <a:ea typeface="Kanit Light"/>
                <a:cs typeface="Kanit Light"/>
                <a:sym typeface="Kanit Light"/>
              </a:defRPr>
            </a:lvl1pPr>
            <a:lvl2pPr lvl="1" rtl="0">
              <a:buNone/>
              <a:defRPr sz="600">
                <a:solidFill>
                  <a:schemeClr val="lt1"/>
                </a:solidFill>
                <a:latin typeface="Kanit Light"/>
                <a:ea typeface="Kanit Light"/>
                <a:cs typeface="Kanit Light"/>
                <a:sym typeface="Kanit Light"/>
              </a:defRPr>
            </a:lvl2pPr>
            <a:lvl3pPr lvl="2" rtl="0">
              <a:buNone/>
              <a:defRPr sz="600">
                <a:solidFill>
                  <a:schemeClr val="lt1"/>
                </a:solidFill>
                <a:latin typeface="Kanit Light"/>
                <a:ea typeface="Kanit Light"/>
                <a:cs typeface="Kanit Light"/>
                <a:sym typeface="Kanit Light"/>
              </a:defRPr>
            </a:lvl3pPr>
            <a:lvl4pPr lvl="3" rtl="0">
              <a:buNone/>
              <a:defRPr sz="600">
                <a:solidFill>
                  <a:schemeClr val="lt1"/>
                </a:solidFill>
                <a:latin typeface="Kanit Light"/>
                <a:ea typeface="Kanit Light"/>
                <a:cs typeface="Kanit Light"/>
                <a:sym typeface="Kanit Light"/>
              </a:defRPr>
            </a:lvl4pPr>
            <a:lvl5pPr lvl="4" rtl="0">
              <a:buNone/>
              <a:defRPr sz="600">
                <a:solidFill>
                  <a:schemeClr val="lt1"/>
                </a:solidFill>
                <a:latin typeface="Kanit Light"/>
                <a:ea typeface="Kanit Light"/>
                <a:cs typeface="Kanit Light"/>
                <a:sym typeface="Kanit Light"/>
              </a:defRPr>
            </a:lvl5pPr>
            <a:lvl6pPr lvl="5" rtl="0">
              <a:buNone/>
              <a:defRPr sz="600">
                <a:solidFill>
                  <a:schemeClr val="lt1"/>
                </a:solidFill>
                <a:latin typeface="Kanit Light"/>
                <a:ea typeface="Kanit Light"/>
                <a:cs typeface="Kanit Light"/>
                <a:sym typeface="Kanit Light"/>
              </a:defRPr>
            </a:lvl6pPr>
            <a:lvl7pPr lvl="6" rtl="0">
              <a:buNone/>
              <a:defRPr sz="600">
                <a:solidFill>
                  <a:schemeClr val="lt1"/>
                </a:solidFill>
                <a:latin typeface="Kanit Light"/>
                <a:ea typeface="Kanit Light"/>
                <a:cs typeface="Kanit Light"/>
                <a:sym typeface="Kanit Light"/>
              </a:defRPr>
            </a:lvl7pPr>
            <a:lvl8pPr lvl="7" rtl="0">
              <a:buNone/>
              <a:defRPr sz="600">
                <a:solidFill>
                  <a:schemeClr val="lt1"/>
                </a:solidFill>
                <a:latin typeface="Kanit Light"/>
                <a:ea typeface="Kanit Light"/>
                <a:cs typeface="Kanit Light"/>
                <a:sym typeface="Kanit Light"/>
              </a:defRPr>
            </a:lvl8pPr>
            <a:lvl9pPr lvl="8" rtl="0">
              <a:buNone/>
              <a:defRPr sz="600">
                <a:solidFill>
                  <a:schemeClr val="lt1"/>
                </a:solidFill>
                <a:latin typeface="Kanit Light"/>
                <a:ea typeface="Kanit Light"/>
                <a:cs typeface="Kanit Light"/>
                <a:sym typeface="Kanit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17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sp>
        <p:nvSpPr>
          <p:cNvPr id="104" name="Google Shape;104;p1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5" name="Google Shape;105;p1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spTree>
      <p:nvGrpSpPr>
        <p:cNvPr id="109" name="Shape 109"/>
        <p:cNvGrpSpPr/>
        <p:nvPr/>
      </p:nvGrpSpPr>
      <p:grpSpPr>
        <a:xfrm>
          <a:off x="0" y="0"/>
          <a:ext cx="0" cy="0"/>
          <a:chOff x="0" y="0"/>
          <a:chExt cx="0" cy="0"/>
        </a:xfrm>
      </p:grpSpPr>
      <p:sp>
        <p:nvSpPr>
          <p:cNvPr id="110" name="Google Shape;110;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spTree>
      <p:nvGrpSpPr>
        <p:cNvPr id="111" name="Shape 111"/>
        <p:cNvGrpSpPr/>
        <p:nvPr/>
      </p:nvGrpSpPr>
      <p:grpSpPr>
        <a:xfrm>
          <a:off x="0" y="0"/>
          <a:ext cx="0" cy="0"/>
          <a:chOff x="0" y="0"/>
          <a:chExt cx="0" cy="0"/>
        </a:xfrm>
      </p:grpSpPr>
      <p:sp>
        <p:nvSpPr>
          <p:cNvPr id="112" name="Google Shape;11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13" name="Google Shape;113;p22"/>
          <p:cNvSpPr txBox="1"/>
          <p:nvPr/>
        </p:nvSpPr>
        <p:spPr>
          <a:xfrm>
            <a:off x="316349" y="4814250"/>
            <a:ext cx="963900" cy="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600">
                <a:solidFill>
                  <a:schemeClr val="dk1"/>
                </a:solidFill>
                <a:latin typeface="Space Grotesk Medium"/>
                <a:ea typeface="Space Grotesk Medium"/>
                <a:cs typeface="Space Grotesk Medium"/>
                <a:sym typeface="Space Grotesk Medium"/>
              </a:rPr>
              <a:t>V1.0 Agosto 2022</a:t>
            </a:r>
            <a:endParaRPr sz="600">
              <a:solidFill>
                <a:schemeClr val="dk1"/>
              </a:solidFill>
              <a:latin typeface="Space Grotesk Medium"/>
              <a:ea typeface="Space Grotesk Medium"/>
              <a:cs typeface="Space Grotesk Medium"/>
              <a:sym typeface="Space Grotesk Mediu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14" name="Shape 114"/>
        <p:cNvGrpSpPr/>
        <p:nvPr/>
      </p:nvGrpSpPr>
      <p:grpSpPr>
        <a:xfrm>
          <a:off x="0" y="0"/>
          <a:ext cx="0" cy="0"/>
          <a:chOff x="0" y="0"/>
          <a:chExt cx="0" cy="0"/>
        </a:xfrm>
      </p:grpSpPr>
      <p:sp>
        <p:nvSpPr>
          <p:cNvPr id="115" name="Google Shape;115;p23"/>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lvl1pPr lvl="0" algn="ctr">
              <a:lnSpc>
                <a:spcPct val="100000"/>
              </a:lnSpc>
              <a:spcBef>
                <a:spcPts val="0"/>
              </a:spcBef>
              <a:spcAft>
                <a:spcPts val="0"/>
              </a:spcAft>
              <a:buClr>
                <a:srgbClr val="000000"/>
              </a:buClr>
              <a:buSzPts val="1200"/>
              <a:buNone/>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p:txBody>
      </p:sp>
      <p:sp>
        <p:nvSpPr>
          <p:cNvPr id="116" name="Google Shape;116;p23"/>
          <p:cNvSpPr txBox="1"/>
          <p:nvPr>
            <p:ph idx="1" type="body"/>
          </p:nvPr>
        </p:nvSpPr>
        <p:spPr>
          <a:xfrm>
            <a:off x="669727" y="1366242"/>
            <a:ext cx="7804500" cy="3315000"/>
          </a:xfrm>
          <a:prstGeom prst="rect">
            <a:avLst/>
          </a:prstGeom>
          <a:noFill/>
          <a:ln>
            <a:noFill/>
          </a:ln>
        </p:spPr>
        <p:txBody>
          <a:bodyPr anchorCtr="0" anchor="ctr" bIns="32750" lIns="32750" spcFirstLastPara="1" rIns="32750" wrap="square" tIns="32750">
            <a:noAutofit/>
          </a:bodyPr>
          <a:lstStyle>
            <a:lvl1pPr indent="-336550" lvl="0" marL="457200" algn="l">
              <a:lnSpc>
                <a:spcPct val="100000"/>
              </a:lnSpc>
              <a:spcBef>
                <a:spcPts val="2700"/>
              </a:spcBef>
              <a:spcAft>
                <a:spcPts val="0"/>
              </a:spcAft>
              <a:buClr>
                <a:srgbClr val="000000"/>
              </a:buClr>
              <a:buSzPts val="1700"/>
              <a:buChar char="•"/>
              <a:defRPr/>
            </a:lvl1pPr>
            <a:lvl2pPr indent="-336550" lvl="1" marL="914400" algn="l">
              <a:lnSpc>
                <a:spcPct val="100000"/>
              </a:lnSpc>
              <a:spcBef>
                <a:spcPts val="2700"/>
              </a:spcBef>
              <a:spcAft>
                <a:spcPts val="0"/>
              </a:spcAft>
              <a:buClr>
                <a:srgbClr val="000000"/>
              </a:buClr>
              <a:buSzPts val="1700"/>
              <a:buChar char="•"/>
              <a:defRPr/>
            </a:lvl2pPr>
            <a:lvl3pPr indent="-336550" lvl="2" marL="1371600" algn="l">
              <a:lnSpc>
                <a:spcPct val="100000"/>
              </a:lnSpc>
              <a:spcBef>
                <a:spcPts val="2700"/>
              </a:spcBef>
              <a:spcAft>
                <a:spcPts val="0"/>
              </a:spcAft>
              <a:buClr>
                <a:srgbClr val="000000"/>
              </a:buClr>
              <a:buSzPts val="1700"/>
              <a:buChar char="•"/>
              <a:defRPr/>
            </a:lvl3pPr>
            <a:lvl4pPr indent="-336550" lvl="3" marL="1828800" algn="l">
              <a:lnSpc>
                <a:spcPct val="100000"/>
              </a:lnSpc>
              <a:spcBef>
                <a:spcPts val="2700"/>
              </a:spcBef>
              <a:spcAft>
                <a:spcPts val="0"/>
              </a:spcAft>
              <a:buClr>
                <a:srgbClr val="000000"/>
              </a:buClr>
              <a:buSzPts val="1700"/>
              <a:buChar char="•"/>
              <a:defRPr/>
            </a:lvl4pPr>
            <a:lvl5pPr indent="-336550" lvl="4" marL="2286000" algn="l">
              <a:lnSpc>
                <a:spcPct val="100000"/>
              </a:lnSpc>
              <a:spcBef>
                <a:spcPts val="2700"/>
              </a:spcBef>
              <a:spcAft>
                <a:spcPts val="0"/>
              </a:spcAft>
              <a:buClr>
                <a:srgbClr val="000000"/>
              </a:buClr>
              <a:buSzPts val="1700"/>
              <a:buChar char="•"/>
              <a:defRPr/>
            </a:lvl5pPr>
            <a:lvl6pPr indent="-336550" lvl="5" marL="2743200" algn="l">
              <a:lnSpc>
                <a:spcPct val="100000"/>
              </a:lnSpc>
              <a:spcBef>
                <a:spcPts val="2700"/>
              </a:spcBef>
              <a:spcAft>
                <a:spcPts val="0"/>
              </a:spcAft>
              <a:buClr>
                <a:srgbClr val="000000"/>
              </a:buClr>
              <a:buSzPts val="1700"/>
              <a:buChar char="•"/>
              <a:defRPr/>
            </a:lvl6pPr>
            <a:lvl7pPr indent="-336550" lvl="6" marL="3200400" algn="l">
              <a:lnSpc>
                <a:spcPct val="100000"/>
              </a:lnSpc>
              <a:spcBef>
                <a:spcPts val="2700"/>
              </a:spcBef>
              <a:spcAft>
                <a:spcPts val="0"/>
              </a:spcAft>
              <a:buClr>
                <a:srgbClr val="000000"/>
              </a:buClr>
              <a:buSzPts val="1700"/>
              <a:buChar char="•"/>
              <a:defRPr/>
            </a:lvl7pPr>
            <a:lvl8pPr indent="-336550" lvl="7" marL="3657600" algn="l">
              <a:lnSpc>
                <a:spcPct val="100000"/>
              </a:lnSpc>
              <a:spcBef>
                <a:spcPts val="2700"/>
              </a:spcBef>
              <a:spcAft>
                <a:spcPts val="0"/>
              </a:spcAft>
              <a:buClr>
                <a:srgbClr val="000000"/>
              </a:buClr>
              <a:buSzPts val="1700"/>
              <a:buChar char="•"/>
              <a:defRPr/>
            </a:lvl8pPr>
            <a:lvl9pPr indent="-336550" lvl="8" marL="4114800" algn="l">
              <a:lnSpc>
                <a:spcPct val="100000"/>
              </a:lnSpc>
              <a:spcBef>
                <a:spcPts val="2700"/>
              </a:spcBef>
              <a:spcAft>
                <a:spcPts val="0"/>
              </a:spcAft>
              <a:buClr>
                <a:srgbClr val="000000"/>
              </a:buClr>
              <a:buSzPts val="1700"/>
              <a:buChar char="•"/>
              <a:defRPr/>
            </a:lvl9pPr>
          </a:lstStyle>
          <a:p/>
        </p:txBody>
      </p:sp>
      <p:sp>
        <p:nvSpPr>
          <p:cNvPr id="117" name="Google Shape;117;p23"/>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118" name="Shape 118"/>
        <p:cNvGrpSpPr/>
        <p:nvPr/>
      </p:nvGrpSpPr>
      <p:grpSpPr>
        <a:xfrm>
          <a:off x="0" y="0"/>
          <a:ext cx="0" cy="0"/>
          <a:chOff x="0" y="0"/>
          <a:chExt cx="0" cy="0"/>
        </a:xfrm>
      </p:grpSpPr>
      <p:sp>
        <p:nvSpPr>
          <p:cNvPr id="119" name="Google Shape;119;p24"/>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rmAutofit/>
          </a:bodyPr>
          <a:lstStyle>
            <a:lvl1pPr lvl="0" algn="ctr">
              <a:spcBef>
                <a:spcPts val="0"/>
              </a:spcBef>
              <a:spcAft>
                <a:spcPts val="0"/>
              </a:spcAft>
              <a:buSzPts val="2800"/>
              <a:buNone/>
              <a:defRPr>
                <a:solidFill>
                  <a:schemeClr val="dk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4" name="Shape 124"/>
        <p:cNvGrpSpPr/>
        <p:nvPr/>
      </p:nvGrpSpPr>
      <p:grpSpPr>
        <a:xfrm>
          <a:off x="0" y="0"/>
          <a:ext cx="0" cy="0"/>
          <a:chOff x="0" y="0"/>
          <a:chExt cx="0" cy="0"/>
        </a:xfrm>
      </p:grpSpPr>
      <p:sp>
        <p:nvSpPr>
          <p:cNvPr id="125" name="Google Shape;125;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6" name="Google Shape;126;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7" name="Google Shape;12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8" name="Shape 128"/>
        <p:cNvGrpSpPr/>
        <p:nvPr/>
      </p:nvGrpSpPr>
      <p:grpSpPr>
        <a:xfrm>
          <a:off x="0" y="0"/>
          <a:ext cx="0" cy="0"/>
          <a:chOff x="0" y="0"/>
          <a:chExt cx="0" cy="0"/>
        </a:xfrm>
      </p:grpSpPr>
      <p:sp>
        <p:nvSpPr>
          <p:cNvPr id="129" name="Google Shape;129;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0" name="Google Shape;13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 name="Shape 131"/>
        <p:cNvGrpSpPr/>
        <p:nvPr/>
      </p:nvGrpSpPr>
      <p:grpSpPr>
        <a:xfrm>
          <a:off x="0" y="0"/>
          <a:ext cx="0" cy="0"/>
          <a:chOff x="0" y="0"/>
          <a:chExt cx="0" cy="0"/>
        </a:xfrm>
      </p:grpSpPr>
      <p:sp>
        <p:nvSpPr>
          <p:cNvPr id="132" name="Google Shape;132;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 name="Google Shape;13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4" name="Google Shape;13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7" name="Google Shape;137;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8" name="Google Shape;138;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9" name="Google Shape;13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2" name="Google Shape;14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5" name="Google Shape;145;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6" name="Google Shape;14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 name="Shape 147"/>
        <p:cNvGrpSpPr/>
        <p:nvPr/>
      </p:nvGrpSpPr>
      <p:grpSpPr>
        <a:xfrm>
          <a:off x="0" y="0"/>
          <a:ext cx="0" cy="0"/>
          <a:chOff x="0" y="0"/>
          <a:chExt cx="0" cy="0"/>
        </a:xfrm>
      </p:grpSpPr>
      <p:sp>
        <p:nvSpPr>
          <p:cNvPr id="148" name="Google Shape;148;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9" name="Google Shape;14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0" name="Shape 150"/>
        <p:cNvGrpSpPr/>
        <p:nvPr/>
      </p:nvGrpSpPr>
      <p:grpSpPr>
        <a:xfrm>
          <a:off x="0" y="0"/>
          <a:ext cx="0" cy="0"/>
          <a:chOff x="0" y="0"/>
          <a:chExt cx="0" cy="0"/>
        </a:xfrm>
      </p:grpSpPr>
      <p:sp>
        <p:nvSpPr>
          <p:cNvPr id="151" name="Google Shape;151;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3" name="Google Shape;153;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4" name="Google Shape;154;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5" name="Google Shape;15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6" name="Shape 156"/>
        <p:cNvGrpSpPr/>
        <p:nvPr/>
      </p:nvGrpSpPr>
      <p:grpSpPr>
        <a:xfrm>
          <a:off x="0" y="0"/>
          <a:ext cx="0" cy="0"/>
          <a:chOff x="0" y="0"/>
          <a:chExt cx="0" cy="0"/>
        </a:xfrm>
      </p:grpSpPr>
      <p:sp>
        <p:nvSpPr>
          <p:cNvPr id="157" name="Google Shape;157;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58" name="Google Shape;15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9" name="Shape 159"/>
        <p:cNvGrpSpPr/>
        <p:nvPr/>
      </p:nvGrpSpPr>
      <p:grpSpPr>
        <a:xfrm>
          <a:off x="0" y="0"/>
          <a:ext cx="0" cy="0"/>
          <a:chOff x="0" y="0"/>
          <a:chExt cx="0" cy="0"/>
        </a:xfrm>
      </p:grpSpPr>
      <p:sp>
        <p:nvSpPr>
          <p:cNvPr id="160" name="Google Shape;160;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1" name="Google Shape;161;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62" name="Google Shape;16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 name="Shape 163"/>
        <p:cNvGrpSpPr/>
        <p:nvPr/>
      </p:nvGrpSpPr>
      <p:grpSpPr>
        <a:xfrm>
          <a:off x="0" y="0"/>
          <a:ext cx="0" cy="0"/>
          <a:chOff x="0" y="0"/>
          <a:chExt cx="0" cy="0"/>
        </a:xfrm>
      </p:grpSpPr>
      <p:sp>
        <p:nvSpPr>
          <p:cNvPr id="164" name="Google Shape;16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base blanca">
  <p:cSld name="CAPTION_ONLY">
    <p:spTree>
      <p:nvGrpSpPr>
        <p:cNvPr id="41" name="Shape 41"/>
        <p:cNvGrpSpPr/>
        <p:nvPr/>
      </p:nvGrpSpPr>
      <p:grpSpPr>
        <a:xfrm>
          <a:off x="0" y="0"/>
          <a:ext cx="0" cy="0"/>
          <a:chOff x="0" y="0"/>
          <a:chExt cx="0" cy="0"/>
        </a:xfrm>
      </p:grpSpPr>
      <p:sp>
        <p:nvSpPr>
          <p:cNvPr id="42" name="Google Shape;42;p10"/>
          <p:cNvSpPr txBox="1"/>
          <p:nvPr>
            <p:ph idx="12" type="sldNum"/>
          </p:nvPr>
        </p:nvSpPr>
        <p:spPr>
          <a:xfrm>
            <a:off x="8409347" y="4663217"/>
            <a:ext cx="548700" cy="393600"/>
          </a:xfrm>
          <a:prstGeom prst="rect">
            <a:avLst/>
          </a:prstGeom>
        </p:spPr>
        <p:txBody>
          <a:bodyPr anchorCtr="0" anchor="ctr" bIns="91425" lIns="91425" spcFirstLastPara="1" rIns="91425" wrap="square" tIns="91425">
            <a:normAutofit/>
          </a:bodyPr>
          <a:lstStyle>
            <a:lvl1pPr lvl="0">
              <a:buNone/>
              <a:defRPr sz="600">
                <a:latin typeface="Kanit Light"/>
                <a:ea typeface="Kanit Light"/>
                <a:cs typeface="Kanit Light"/>
                <a:sym typeface="Kanit Light"/>
              </a:defRPr>
            </a:lvl1pPr>
            <a:lvl2pPr lvl="1">
              <a:buNone/>
              <a:defRPr sz="600">
                <a:latin typeface="Kanit Light"/>
                <a:ea typeface="Kanit Light"/>
                <a:cs typeface="Kanit Light"/>
                <a:sym typeface="Kanit Light"/>
              </a:defRPr>
            </a:lvl2pPr>
            <a:lvl3pPr lvl="2">
              <a:buNone/>
              <a:defRPr sz="600">
                <a:latin typeface="Kanit Light"/>
                <a:ea typeface="Kanit Light"/>
                <a:cs typeface="Kanit Light"/>
                <a:sym typeface="Kanit Light"/>
              </a:defRPr>
            </a:lvl3pPr>
            <a:lvl4pPr lvl="3">
              <a:buNone/>
              <a:defRPr sz="600">
                <a:latin typeface="Kanit Light"/>
                <a:ea typeface="Kanit Light"/>
                <a:cs typeface="Kanit Light"/>
                <a:sym typeface="Kanit Light"/>
              </a:defRPr>
            </a:lvl4pPr>
            <a:lvl5pPr lvl="4">
              <a:buNone/>
              <a:defRPr sz="600">
                <a:latin typeface="Kanit Light"/>
                <a:ea typeface="Kanit Light"/>
                <a:cs typeface="Kanit Light"/>
                <a:sym typeface="Kanit Light"/>
              </a:defRPr>
            </a:lvl5pPr>
            <a:lvl6pPr lvl="5">
              <a:buNone/>
              <a:defRPr sz="600">
                <a:latin typeface="Kanit Light"/>
                <a:ea typeface="Kanit Light"/>
                <a:cs typeface="Kanit Light"/>
                <a:sym typeface="Kanit Light"/>
              </a:defRPr>
            </a:lvl6pPr>
            <a:lvl7pPr lvl="6">
              <a:buNone/>
              <a:defRPr sz="600">
                <a:latin typeface="Kanit Light"/>
                <a:ea typeface="Kanit Light"/>
                <a:cs typeface="Kanit Light"/>
                <a:sym typeface="Kanit Light"/>
              </a:defRPr>
            </a:lvl7pPr>
            <a:lvl8pPr lvl="7">
              <a:buNone/>
              <a:defRPr sz="600">
                <a:latin typeface="Kanit Light"/>
                <a:ea typeface="Kanit Light"/>
                <a:cs typeface="Kanit Light"/>
                <a:sym typeface="Kanit Light"/>
              </a:defRPr>
            </a:lvl8pPr>
            <a:lvl9pPr lvl="8">
              <a:buNone/>
              <a:defRPr sz="600">
                <a:latin typeface="Kanit Light"/>
                <a:ea typeface="Kanit Light"/>
                <a:cs typeface="Kanit Light"/>
                <a:sym typeface="Kanit Light"/>
              </a:defRPr>
            </a:lvl9pPr>
          </a:lstStyle>
          <a:p>
            <a:pPr indent="0" lvl="0" marL="0" rtl="0" algn="r">
              <a:spcBef>
                <a:spcPts val="0"/>
              </a:spcBef>
              <a:spcAft>
                <a:spcPts val="0"/>
              </a:spcAft>
              <a:buNone/>
            </a:pPr>
            <a:fld id="{00000000-1234-1234-1234-123412341234}" type="slidenum">
              <a:rPr lang="es"/>
              <a:t>‹#›</a:t>
            </a:fld>
            <a:endParaRPr/>
          </a:p>
        </p:txBody>
      </p:sp>
      <p:sp>
        <p:nvSpPr>
          <p:cNvPr id="43" name="Google Shape;43;p10"/>
          <p:cNvSpPr txBox="1"/>
          <p:nvPr/>
        </p:nvSpPr>
        <p:spPr>
          <a:xfrm>
            <a:off x="257097" y="4814250"/>
            <a:ext cx="248400" cy="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600">
                <a:solidFill>
                  <a:schemeClr val="dk1"/>
                </a:solidFill>
                <a:latin typeface="Kanit Light"/>
                <a:ea typeface="Kanit Light"/>
                <a:cs typeface="Kanit Light"/>
                <a:sym typeface="Kanit Light"/>
              </a:rPr>
              <a:t>V1.0</a:t>
            </a:r>
            <a:endParaRPr sz="600">
              <a:solidFill>
                <a:schemeClr val="dk1"/>
              </a:solidFill>
              <a:latin typeface="Kanit Light"/>
              <a:ea typeface="Kanit Light"/>
              <a:cs typeface="Kanit Light"/>
              <a:sym typeface="Kanit Light"/>
            </a:endParaRPr>
          </a:p>
        </p:txBody>
      </p:sp>
      <p:sp>
        <p:nvSpPr>
          <p:cNvPr id="44" name="Google Shape;44;p10"/>
          <p:cNvSpPr txBox="1"/>
          <p:nvPr/>
        </p:nvSpPr>
        <p:spPr>
          <a:xfrm>
            <a:off x="4444375" y="4807750"/>
            <a:ext cx="749700" cy="95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s" sz="600">
                <a:solidFill>
                  <a:schemeClr val="dk1"/>
                </a:solidFill>
                <a:latin typeface="Kanit Light"/>
                <a:ea typeface="Kanit Light"/>
                <a:cs typeface="Kanit Light"/>
                <a:sym typeface="Kanit Light"/>
              </a:rPr>
              <a:t>Agosto 2022</a:t>
            </a:r>
            <a:endParaRPr sz="600">
              <a:solidFill>
                <a:schemeClr val="dk1"/>
              </a:solidFill>
              <a:latin typeface="Kanit Light"/>
              <a:ea typeface="Kanit Light"/>
              <a:cs typeface="Kanit Light"/>
              <a:sym typeface="Kanit Light"/>
            </a:endParaRPr>
          </a:p>
        </p:txBody>
      </p:sp>
      <p:cxnSp>
        <p:nvCxnSpPr>
          <p:cNvPr id="45" name="Google Shape;45;p10"/>
          <p:cNvCxnSpPr/>
          <p:nvPr/>
        </p:nvCxnSpPr>
        <p:spPr>
          <a:xfrm>
            <a:off x="270125" y="462225"/>
            <a:ext cx="4134600" cy="0"/>
          </a:xfrm>
          <a:prstGeom prst="straightConnector1">
            <a:avLst/>
          </a:prstGeom>
          <a:noFill/>
          <a:ln cap="flat" cmpd="sng" w="9525">
            <a:solidFill>
              <a:srgbClr val="B3B3B3"/>
            </a:solidFill>
            <a:prstDash val="solid"/>
            <a:round/>
            <a:headEnd len="med" w="med" type="none"/>
            <a:tailEnd len="med" w="med" type="none"/>
          </a:ln>
        </p:spPr>
      </p:cxnSp>
      <p:cxnSp>
        <p:nvCxnSpPr>
          <p:cNvPr id="46" name="Google Shape;46;p10"/>
          <p:cNvCxnSpPr/>
          <p:nvPr/>
        </p:nvCxnSpPr>
        <p:spPr>
          <a:xfrm>
            <a:off x="4727800" y="462225"/>
            <a:ext cx="4147800" cy="0"/>
          </a:xfrm>
          <a:prstGeom prst="straightConnector1">
            <a:avLst/>
          </a:prstGeom>
          <a:noFill/>
          <a:ln cap="flat" cmpd="sng" w="9525">
            <a:solidFill>
              <a:srgbClr val="B3B3B3"/>
            </a:solidFill>
            <a:prstDash val="solid"/>
            <a:round/>
            <a:headEnd len="med" w="med" type="none"/>
            <a:tailEnd len="med" w="med" type="none"/>
          </a:ln>
        </p:spPr>
      </p:cxnSp>
      <p:sp>
        <p:nvSpPr>
          <p:cNvPr id="47" name="Google Shape;47;p10"/>
          <p:cNvSpPr txBox="1"/>
          <p:nvPr/>
        </p:nvSpPr>
        <p:spPr>
          <a:xfrm>
            <a:off x="181941" y="185325"/>
            <a:ext cx="123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latin typeface="Kanit"/>
                <a:ea typeface="Kanit"/>
                <a:cs typeface="Kanit"/>
                <a:sym typeface="Kanit"/>
              </a:rPr>
              <a:t>Brand Standards</a:t>
            </a:r>
            <a:endParaRPr sz="600">
              <a:latin typeface="Kanit"/>
              <a:ea typeface="Kanit"/>
              <a:cs typeface="Kanit"/>
              <a:sym typeface="Kanit"/>
            </a:endParaRPr>
          </a:p>
        </p:txBody>
      </p:sp>
      <p:pic>
        <p:nvPicPr>
          <p:cNvPr id="48" name="Google Shape;48;p10"/>
          <p:cNvPicPr preferRelativeResize="0"/>
          <p:nvPr/>
        </p:nvPicPr>
        <p:blipFill>
          <a:blip r:embed="rId2">
            <a:alphaModFix/>
          </a:blip>
          <a:stretch>
            <a:fillRect/>
          </a:stretch>
        </p:blipFill>
        <p:spPr>
          <a:xfrm>
            <a:off x="8752339" y="192863"/>
            <a:ext cx="112750" cy="219761"/>
          </a:xfrm>
          <a:prstGeom prst="rect">
            <a:avLst/>
          </a:prstGeom>
          <a:noFill/>
          <a:ln>
            <a:noFill/>
          </a:ln>
        </p:spPr>
      </p:pic>
    </p:spTree>
  </p:cSld>
  <p:clrMapOvr>
    <a:masterClrMapping/>
  </p:clrMapOvr>
  <p:extLst>
    <p:ext uri="{DCECCB84-F9BA-43D5-87BE-67443E8EF086}">
      <p15:sldGuideLst>
        <p15:guide id="1" pos="170">
          <p15:clr>
            <a:srgbClr val="FA7B17"/>
          </p15:clr>
        </p15:guide>
        <p15:guide id="2" pos="5591">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0" name="Shape 120"/>
        <p:cNvGrpSpPr/>
        <p:nvPr/>
      </p:nvGrpSpPr>
      <p:grpSpPr>
        <a:xfrm>
          <a:off x="0" y="0"/>
          <a:ext cx="0" cy="0"/>
          <a:chOff x="0" y="0"/>
          <a:chExt cx="0" cy="0"/>
        </a:xfrm>
      </p:grpSpPr>
      <p:sp>
        <p:nvSpPr>
          <p:cNvPr id="121" name="Google Shape;12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22" name="Google Shape;122;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23" name="Google Shape;12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37"/>
          <p:cNvSpPr txBox="1"/>
          <p:nvPr/>
        </p:nvSpPr>
        <p:spPr>
          <a:xfrm>
            <a:off x="1363200" y="1908825"/>
            <a:ext cx="6417600" cy="6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2400">
                <a:solidFill>
                  <a:schemeClr val="lt1"/>
                </a:solidFill>
                <a:latin typeface="Inter SemiBold"/>
                <a:ea typeface="Inter SemiBold"/>
                <a:cs typeface="Inter SemiBold"/>
                <a:sym typeface="Inter SemiBold"/>
              </a:rPr>
              <a:t>Presentación Challenge</a:t>
            </a:r>
            <a:endParaRPr i="1" sz="2400">
              <a:solidFill>
                <a:srgbClr val="F2EFFF"/>
              </a:solidFill>
              <a:latin typeface="Inter SemiBold"/>
              <a:ea typeface="Inter SemiBold"/>
              <a:cs typeface="Inter SemiBold"/>
              <a:sym typeface="Inter SemiBold"/>
            </a:endParaRPr>
          </a:p>
        </p:txBody>
      </p:sp>
      <p:sp>
        <p:nvSpPr>
          <p:cNvPr id="170" name="Google Shape;170;p37"/>
          <p:cNvSpPr/>
          <p:nvPr/>
        </p:nvSpPr>
        <p:spPr>
          <a:xfrm>
            <a:off x="384275" y="334525"/>
            <a:ext cx="624300" cy="1707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37"/>
          <p:cNvSpPr txBox="1"/>
          <p:nvPr/>
        </p:nvSpPr>
        <p:spPr>
          <a:xfrm>
            <a:off x="399250" y="351550"/>
            <a:ext cx="582600" cy="1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lt1"/>
                </a:solidFill>
                <a:latin typeface="Inter SemiBold"/>
                <a:ea typeface="Inter SemiBold"/>
                <a:cs typeface="Inter SemiBold"/>
                <a:sym typeface="Inter SemiBold"/>
              </a:rPr>
              <a:t>Programa</a:t>
            </a:r>
            <a:endParaRPr sz="600">
              <a:solidFill>
                <a:schemeClr val="lt1"/>
              </a:solidFill>
              <a:latin typeface="Inter SemiBold"/>
              <a:ea typeface="Inter SemiBold"/>
              <a:cs typeface="Inter SemiBold"/>
              <a:sym typeface="Inter SemiBold"/>
            </a:endParaRPr>
          </a:p>
        </p:txBody>
      </p:sp>
      <p:sp>
        <p:nvSpPr>
          <p:cNvPr id="172" name="Google Shape;172;p37"/>
          <p:cNvSpPr/>
          <p:nvPr/>
        </p:nvSpPr>
        <p:spPr>
          <a:xfrm>
            <a:off x="2877450" y="2702063"/>
            <a:ext cx="3389100" cy="679200"/>
          </a:xfrm>
          <a:prstGeom prst="roundRect">
            <a:avLst>
              <a:gd fmla="val 50000" name="adj"/>
            </a:avLst>
          </a:prstGeom>
          <a:solidFill>
            <a:srgbClr val="4328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37"/>
          <p:cNvSpPr txBox="1"/>
          <p:nvPr/>
        </p:nvSpPr>
        <p:spPr>
          <a:xfrm>
            <a:off x="2949150" y="2768513"/>
            <a:ext cx="3245700" cy="59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2500">
                <a:solidFill>
                  <a:schemeClr val="lt1"/>
                </a:solidFill>
                <a:latin typeface="Inter Black"/>
                <a:ea typeface="Inter Black"/>
                <a:cs typeface="Inter Black"/>
                <a:sym typeface="Inter Black"/>
              </a:rPr>
              <a:t>XACADEMY DEV</a:t>
            </a:r>
            <a:endParaRPr i="1" sz="2500">
              <a:solidFill>
                <a:schemeClr val="lt1"/>
              </a:solidFill>
              <a:latin typeface="Inter Black"/>
              <a:ea typeface="Inter Black"/>
              <a:cs typeface="Inter Black"/>
              <a:sym typeface="Inter Black"/>
            </a:endParaRPr>
          </a:p>
        </p:txBody>
      </p:sp>
      <p:sp>
        <p:nvSpPr>
          <p:cNvPr id="174" name="Google Shape;174;p37"/>
          <p:cNvSpPr txBox="1"/>
          <p:nvPr/>
        </p:nvSpPr>
        <p:spPr>
          <a:xfrm>
            <a:off x="2949150" y="3571525"/>
            <a:ext cx="3245700" cy="41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700">
                <a:solidFill>
                  <a:schemeClr val="lt1"/>
                </a:solidFill>
                <a:latin typeface="Inter SemiBold"/>
                <a:ea typeface="Inter SemiBold"/>
                <a:cs typeface="Inter SemiBold"/>
                <a:sym typeface="Inter SemiBold"/>
              </a:rPr>
              <a:t>¡Compartinos tu trabajo!</a:t>
            </a:r>
            <a:endParaRPr i="1" sz="1700">
              <a:solidFill>
                <a:srgbClr val="F2EFFF"/>
              </a:solidFill>
              <a:latin typeface="Inter SemiBold"/>
              <a:ea typeface="Inter SemiBold"/>
              <a:cs typeface="Inter SemiBold"/>
              <a:sym typeface="Inter SemiBold"/>
            </a:endParaRPr>
          </a:p>
        </p:txBody>
      </p:sp>
      <p:pic>
        <p:nvPicPr>
          <p:cNvPr id="175" name="Google Shape;175;p37"/>
          <p:cNvPicPr preferRelativeResize="0"/>
          <p:nvPr/>
        </p:nvPicPr>
        <p:blipFill>
          <a:blip r:embed="rId4">
            <a:alphaModFix/>
          </a:blip>
          <a:stretch>
            <a:fillRect/>
          </a:stretch>
        </p:blipFill>
        <p:spPr>
          <a:xfrm>
            <a:off x="3182574" y="4355437"/>
            <a:ext cx="1479651" cy="417600"/>
          </a:xfrm>
          <a:prstGeom prst="rect">
            <a:avLst/>
          </a:prstGeom>
          <a:noFill/>
          <a:ln>
            <a:noFill/>
          </a:ln>
        </p:spPr>
      </p:pic>
      <p:pic>
        <p:nvPicPr>
          <p:cNvPr id="176" name="Google Shape;176;p37"/>
          <p:cNvPicPr preferRelativeResize="0"/>
          <p:nvPr/>
        </p:nvPicPr>
        <p:blipFill>
          <a:blip r:embed="rId5">
            <a:alphaModFix/>
          </a:blip>
          <a:stretch>
            <a:fillRect/>
          </a:stretch>
        </p:blipFill>
        <p:spPr>
          <a:xfrm>
            <a:off x="399247" y="597947"/>
            <a:ext cx="1322824" cy="251200"/>
          </a:xfrm>
          <a:prstGeom prst="rect">
            <a:avLst/>
          </a:prstGeom>
          <a:noFill/>
          <a:ln>
            <a:noFill/>
          </a:ln>
        </p:spPr>
      </p:pic>
      <p:pic>
        <p:nvPicPr>
          <p:cNvPr id="177" name="Google Shape;177;p37"/>
          <p:cNvPicPr preferRelativeResize="0"/>
          <p:nvPr/>
        </p:nvPicPr>
        <p:blipFill>
          <a:blip r:embed="rId6">
            <a:alphaModFix/>
          </a:blip>
          <a:stretch>
            <a:fillRect/>
          </a:stretch>
        </p:blipFill>
        <p:spPr>
          <a:xfrm>
            <a:off x="5021650" y="4337575"/>
            <a:ext cx="536675" cy="41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p38"/>
          <p:cNvGrpSpPr/>
          <p:nvPr/>
        </p:nvGrpSpPr>
        <p:grpSpPr>
          <a:xfrm>
            <a:off x="4626057" y="2931164"/>
            <a:ext cx="1750691" cy="461657"/>
            <a:chOff x="4572000" y="3126925"/>
            <a:chExt cx="1917725" cy="497100"/>
          </a:xfrm>
        </p:grpSpPr>
        <p:cxnSp>
          <p:nvCxnSpPr>
            <p:cNvPr id="183" name="Google Shape;183;p38"/>
            <p:cNvCxnSpPr/>
            <p:nvPr/>
          </p:nvCxnSpPr>
          <p:spPr>
            <a:xfrm>
              <a:off x="4572000" y="3375475"/>
              <a:ext cx="1279500" cy="0"/>
            </a:xfrm>
            <a:prstGeom prst="straightConnector1">
              <a:avLst/>
            </a:prstGeom>
            <a:noFill/>
            <a:ln cap="flat" cmpd="sng" w="19050">
              <a:solidFill>
                <a:schemeClr val="accent5"/>
              </a:solidFill>
              <a:prstDash val="solid"/>
              <a:round/>
              <a:headEnd len="sm" w="sm" type="none"/>
              <a:tailEnd len="med" w="med" type="oval"/>
            </a:ln>
          </p:spPr>
        </p:cxnSp>
        <p:sp>
          <p:nvSpPr>
            <p:cNvPr id="184" name="Google Shape;184;p38"/>
            <p:cNvSpPr/>
            <p:nvPr/>
          </p:nvSpPr>
          <p:spPr>
            <a:xfrm>
              <a:off x="5992625" y="3126925"/>
              <a:ext cx="497100" cy="497100"/>
            </a:xfrm>
            <a:prstGeom prst="ellipse">
              <a:avLst/>
            </a:prstGeom>
            <a:solidFill>
              <a:schemeClr val="accent5"/>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38"/>
          <p:cNvGrpSpPr/>
          <p:nvPr/>
        </p:nvGrpSpPr>
        <p:grpSpPr>
          <a:xfrm>
            <a:off x="6514094" y="2858007"/>
            <a:ext cx="1868341" cy="1174108"/>
            <a:chOff x="6640175" y="3048151"/>
            <a:chExt cx="2046600" cy="1264249"/>
          </a:xfrm>
        </p:grpSpPr>
        <p:sp>
          <p:nvSpPr>
            <p:cNvPr id="186" name="Google Shape;186;p38"/>
            <p:cNvSpPr txBox="1"/>
            <p:nvPr/>
          </p:nvSpPr>
          <p:spPr>
            <a:xfrm>
              <a:off x="6640175" y="3048151"/>
              <a:ext cx="2046600" cy="429600"/>
            </a:xfrm>
            <a:prstGeom prst="rect">
              <a:avLst/>
            </a:prstGeom>
            <a:noFill/>
            <a:ln>
              <a:noFill/>
            </a:ln>
          </p:spPr>
          <p:txBody>
            <a:bodyPr anchorCtr="0" anchor="ctr" bIns="93125" lIns="93125" spcFirstLastPara="1" rIns="93125" wrap="square" tIns="93125">
              <a:noAutofit/>
            </a:bodyPr>
            <a:lstStyle/>
            <a:p>
              <a:pPr indent="0" lvl="0" marL="0" marR="0" rtl="0" algn="r">
                <a:lnSpc>
                  <a:spcPct val="100000"/>
                </a:lnSpc>
                <a:spcBef>
                  <a:spcPts val="0"/>
                </a:spcBef>
                <a:spcAft>
                  <a:spcPts val="0"/>
                </a:spcAft>
                <a:buClr>
                  <a:srgbClr val="000000"/>
                </a:buClr>
                <a:buSzPts val="1700"/>
                <a:buFont typeface="Arial"/>
                <a:buNone/>
              </a:pPr>
              <a:r>
                <a:rPr lang="es" sz="1500">
                  <a:solidFill>
                    <a:schemeClr val="accent5"/>
                  </a:solidFill>
                  <a:latin typeface="Inter Tight Medium"/>
                  <a:ea typeface="Inter Tight Medium"/>
                  <a:cs typeface="Inter Tight Medium"/>
                  <a:sym typeface="Inter Tight Medium"/>
                </a:rPr>
                <a:t>Mejorar</a:t>
              </a:r>
              <a:endParaRPr i="0" sz="1500" u="none" cap="none" strike="noStrike">
                <a:solidFill>
                  <a:schemeClr val="accent5"/>
                </a:solidFill>
                <a:latin typeface="Inter Tight Medium"/>
                <a:ea typeface="Inter Tight Medium"/>
                <a:cs typeface="Inter Tight Medium"/>
                <a:sym typeface="Inter Tight Medium"/>
              </a:endParaRPr>
            </a:p>
          </p:txBody>
        </p:sp>
        <p:sp>
          <p:nvSpPr>
            <p:cNvPr id="187" name="Google Shape;187;p38"/>
            <p:cNvSpPr txBox="1"/>
            <p:nvPr/>
          </p:nvSpPr>
          <p:spPr>
            <a:xfrm>
              <a:off x="6640175" y="3547400"/>
              <a:ext cx="2046600" cy="765000"/>
            </a:xfrm>
            <a:prstGeom prst="rect">
              <a:avLst/>
            </a:prstGeom>
            <a:noFill/>
            <a:ln>
              <a:noFill/>
            </a:ln>
          </p:spPr>
          <p:txBody>
            <a:bodyPr anchorCtr="0" anchor="ctr" bIns="93125" lIns="93125" spcFirstLastPara="1" rIns="93125" wrap="square" tIns="93125">
              <a:noAutofit/>
            </a:bodyPr>
            <a:lstStyle/>
            <a:p>
              <a:pPr indent="0" lvl="0" marL="0" marR="0" rtl="0" algn="r">
                <a:lnSpc>
                  <a:spcPct val="100000"/>
                </a:lnSpc>
                <a:spcBef>
                  <a:spcPts val="0"/>
                </a:spcBef>
                <a:spcAft>
                  <a:spcPts val="0"/>
                </a:spcAft>
                <a:buClr>
                  <a:schemeClr val="dk1"/>
                </a:buClr>
                <a:buSzPts val="700"/>
                <a:buFont typeface="Arial"/>
                <a:buNone/>
              </a:pPr>
              <a:r>
                <a:rPr lang="es" sz="1500">
                  <a:latin typeface="Inter Tight"/>
                  <a:ea typeface="Inter Tight"/>
                  <a:cs typeface="Inter Tight"/>
                  <a:sym typeface="Inter Tight"/>
                </a:rPr>
                <a:t>Buscar la mejora del producto o proyecto.</a:t>
              </a:r>
              <a:endParaRPr sz="1500">
                <a:latin typeface="Inter Tight"/>
                <a:ea typeface="Inter Tight"/>
                <a:cs typeface="Inter Tight"/>
                <a:sym typeface="Inter Tight"/>
              </a:endParaRPr>
            </a:p>
            <a:p>
              <a:pPr indent="0" lvl="0" marL="0" marR="0" rtl="0" algn="r">
                <a:lnSpc>
                  <a:spcPct val="100000"/>
                </a:lnSpc>
                <a:spcBef>
                  <a:spcPts val="0"/>
                </a:spcBef>
                <a:spcAft>
                  <a:spcPts val="0"/>
                </a:spcAft>
                <a:buClr>
                  <a:schemeClr val="dk1"/>
                </a:buClr>
                <a:buSzPts val="700"/>
                <a:buFont typeface="Arial"/>
                <a:buNone/>
              </a:pPr>
              <a:r>
                <a:t/>
              </a:r>
              <a:endParaRPr sz="1000">
                <a:latin typeface="Inter Tight"/>
                <a:ea typeface="Inter Tight"/>
                <a:cs typeface="Inter Tight"/>
                <a:sym typeface="Inter Tight"/>
              </a:endParaRPr>
            </a:p>
            <a:p>
              <a:pPr indent="0" lvl="0" marL="0" marR="0" rtl="0" algn="r">
                <a:lnSpc>
                  <a:spcPct val="100000"/>
                </a:lnSpc>
                <a:spcBef>
                  <a:spcPts val="0"/>
                </a:spcBef>
                <a:spcAft>
                  <a:spcPts val="0"/>
                </a:spcAft>
                <a:buClr>
                  <a:srgbClr val="000000"/>
                </a:buClr>
                <a:buSzPts val="1200"/>
                <a:buFont typeface="Arial"/>
                <a:buNone/>
              </a:pPr>
              <a:r>
                <a:t/>
              </a:r>
              <a:endParaRPr sz="1000">
                <a:latin typeface="Inter Tight"/>
                <a:ea typeface="Inter Tight"/>
                <a:cs typeface="Inter Tight"/>
                <a:sym typeface="Inter Tight"/>
              </a:endParaRPr>
            </a:p>
          </p:txBody>
        </p:sp>
      </p:grpSp>
      <p:grpSp>
        <p:nvGrpSpPr>
          <p:cNvPr id="188" name="Google Shape;188;p38"/>
          <p:cNvGrpSpPr/>
          <p:nvPr/>
        </p:nvGrpSpPr>
        <p:grpSpPr>
          <a:xfrm>
            <a:off x="2866830" y="2931164"/>
            <a:ext cx="1759227" cy="461657"/>
            <a:chOff x="2644925" y="3126925"/>
            <a:chExt cx="1927075" cy="497100"/>
          </a:xfrm>
        </p:grpSpPr>
        <p:cxnSp>
          <p:nvCxnSpPr>
            <p:cNvPr id="189" name="Google Shape;189;p38"/>
            <p:cNvCxnSpPr/>
            <p:nvPr/>
          </p:nvCxnSpPr>
          <p:spPr>
            <a:xfrm>
              <a:off x="3292500" y="3375475"/>
              <a:ext cx="1279500" cy="0"/>
            </a:xfrm>
            <a:prstGeom prst="straightConnector1">
              <a:avLst/>
            </a:prstGeom>
            <a:noFill/>
            <a:ln cap="flat" cmpd="sng" w="19050">
              <a:solidFill>
                <a:schemeClr val="accent2"/>
              </a:solidFill>
              <a:prstDash val="solid"/>
              <a:round/>
              <a:headEnd len="med" w="med" type="oval"/>
              <a:tailEnd len="sm" w="sm" type="none"/>
            </a:ln>
          </p:spPr>
        </p:cxnSp>
        <p:sp>
          <p:nvSpPr>
            <p:cNvPr id="190" name="Google Shape;190;p38"/>
            <p:cNvSpPr/>
            <p:nvPr/>
          </p:nvSpPr>
          <p:spPr>
            <a:xfrm>
              <a:off x="2644925" y="3126925"/>
              <a:ext cx="497100" cy="497100"/>
            </a:xfrm>
            <a:prstGeom prst="ellipse">
              <a:avLst/>
            </a:prstGeom>
            <a:solidFill>
              <a:schemeClr val="accent2"/>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38"/>
          <p:cNvGrpSpPr/>
          <p:nvPr/>
        </p:nvGrpSpPr>
        <p:grpSpPr>
          <a:xfrm>
            <a:off x="870519" y="2541715"/>
            <a:ext cx="1996238" cy="1385112"/>
            <a:chOff x="458146" y="2707576"/>
            <a:chExt cx="2186700" cy="1491452"/>
          </a:xfrm>
        </p:grpSpPr>
        <p:sp>
          <p:nvSpPr>
            <p:cNvPr id="192" name="Google Shape;192;p38"/>
            <p:cNvSpPr txBox="1"/>
            <p:nvPr/>
          </p:nvSpPr>
          <p:spPr>
            <a:xfrm>
              <a:off x="458149" y="2707576"/>
              <a:ext cx="2046600" cy="429600"/>
            </a:xfrm>
            <a:prstGeom prst="rect">
              <a:avLst/>
            </a:prstGeom>
            <a:no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chemeClr val="accent2"/>
                  </a:solidFill>
                  <a:latin typeface="Inter Tight Medium"/>
                  <a:ea typeface="Inter Tight Medium"/>
                  <a:cs typeface="Inter Tight Medium"/>
                  <a:sym typeface="Inter Tight Medium"/>
                </a:rPr>
                <a:t>Feedback</a:t>
              </a:r>
              <a:endParaRPr i="0" sz="1600" u="none" cap="none" strike="noStrike">
                <a:solidFill>
                  <a:schemeClr val="accent2"/>
                </a:solidFill>
                <a:latin typeface="Inter Tight Medium"/>
                <a:ea typeface="Inter Tight Medium"/>
                <a:cs typeface="Inter Tight Medium"/>
                <a:sym typeface="Inter Tight Medium"/>
              </a:endParaRPr>
            </a:p>
          </p:txBody>
        </p:sp>
        <p:sp>
          <p:nvSpPr>
            <p:cNvPr id="193" name="Google Shape;193;p38"/>
            <p:cNvSpPr txBox="1"/>
            <p:nvPr/>
          </p:nvSpPr>
          <p:spPr>
            <a:xfrm>
              <a:off x="458146" y="3434028"/>
              <a:ext cx="2186700" cy="765000"/>
            </a:xfrm>
            <a:prstGeom prst="rect">
              <a:avLst/>
            </a:prstGeom>
            <a:no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200"/>
                <a:buFont typeface="Arial"/>
                <a:buNone/>
              </a:pPr>
              <a:r>
                <a:rPr lang="es" sz="1500">
                  <a:latin typeface="Inter Tight"/>
                  <a:ea typeface="Inter Tight"/>
                  <a:cs typeface="Inter Tight"/>
                  <a:sym typeface="Inter Tight"/>
                </a:rPr>
                <a:t>Recibir feedback de partes interesadas (mentores en este caso)</a:t>
              </a:r>
              <a:endParaRPr sz="1500">
                <a:latin typeface="Inter Tight"/>
                <a:ea typeface="Inter Tight"/>
                <a:cs typeface="Inter Tight"/>
                <a:sym typeface="Inter Tight"/>
              </a:endParaRPr>
            </a:p>
            <a:p>
              <a:pPr indent="0" lvl="0" marL="0" marR="0" rtl="0" algn="l">
                <a:lnSpc>
                  <a:spcPct val="100000"/>
                </a:lnSpc>
                <a:spcBef>
                  <a:spcPts val="0"/>
                </a:spcBef>
                <a:spcAft>
                  <a:spcPts val="0"/>
                </a:spcAft>
                <a:buClr>
                  <a:schemeClr val="dk1"/>
                </a:buClr>
                <a:buSzPts val="700"/>
                <a:buFont typeface="Arial"/>
                <a:buNone/>
              </a:pPr>
              <a:r>
                <a:t/>
              </a:r>
              <a:endParaRPr sz="1000">
                <a:latin typeface="Inter Tight"/>
                <a:ea typeface="Inter Tight"/>
                <a:cs typeface="Inter Tight"/>
                <a:sym typeface="Inter Tight"/>
              </a:endParaRPr>
            </a:p>
            <a:p>
              <a:pPr indent="0" lvl="0" marL="0" marR="0" rtl="0" algn="l">
                <a:lnSpc>
                  <a:spcPct val="100000"/>
                </a:lnSpc>
                <a:spcBef>
                  <a:spcPts val="0"/>
                </a:spcBef>
                <a:spcAft>
                  <a:spcPts val="0"/>
                </a:spcAft>
                <a:buClr>
                  <a:srgbClr val="000000"/>
                </a:buClr>
                <a:buSzPts val="1200"/>
                <a:buFont typeface="Arial"/>
                <a:buNone/>
              </a:pPr>
              <a:r>
                <a:t/>
              </a:r>
              <a:endParaRPr sz="1000">
                <a:latin typeface="Inter Tight"/>
                <a:ea typeface="Inter Tight"/>
                <a:cs typeface="Inter Tight"/>
                <a:sym typeface="Inter Tight"/>
              </a:endParaRPr>
            </a:p>
          </p:txBody>
        </p:sp>
      </p:grpSp>
      <p:grpSp>
        <p:nvGrpSpPr>
          <p:cNvPr id="194" name="Google Shape;194;p38"/>
          <p:cNvGrpSpPr/>
          <p:nvPr/>
        </p:nvGrpSpPr>
        <p:grpSpPr>
          <a:xfrm>
            <a:off x="4626057" y="1767468"/>
            <a:ext cx="1750691" cy="461657"/>
            <a:chOff x="4572000" y="1873887"/>
            <a:chExt cx="1917725" cy="497100"/>
          </a:xfrm>
        </p:grpSpPr>
        <p:cxnSp>
          <p:nvCxnSpPr>
            <p:cNvPr id="195" name="Google Shape;195;p38"/>
            <p:cNvCxnSpPr/>
            <p:nvPr/>
          </p:nvCxnSpPr>
          <p:spPr>
            <a:xfrm>
              <a:off x="4572000" y="2122437"/>
              <a:ext cx="1279500" cy="0"/>
            </a:xfrm>
            <a:prstGeom prst="straightConnector1">
              <a:avLst/>
            </a:prstGeom>
            <a:noFill/>
            <a:ln cap="flat" cmpd="sng" w="19050">
              <a:solidFill>
                <a:schemeClr val="accent3"/>
              </a:solidFill>
              <a:prstDash val="solid"/>
              <a:round/>
              <a:headEnd len="sm" w="sm" type="none"/>
              <a:tailEnd len="med" w="med" type="oval"/>
            </a:ln>
          </p:spPr>
        </p:cxnSp>
        <p:sp>
          <p:nvSpPr>
            <p:cNvPr id="196" name="Google Shape;196;p38"/>
            <p:cNvSpPr/>
            <p:nvPr/>
          </p:nvSpPr>
          <p:spPr>
            <a:xfrm>
              <a:off x="5992625" y="1873887"/>
              <a:ext cx="497100" cy="497100"/>
            </a:xfrm>
            <a:prstGeom prst="ellipse">
              <a:avLst/>
            </a:prstGeom>
            <a:solidFill>
              <a:schemeClr val="accent3"/>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38"/>
          <p:cNvGrpSpPr/>
          <p:nvPr/>
        </p:nvGrpSpPr>
        <p:grpSpPr>
          <a:xfrm>
            <a:off x="6103543" y="1444380"/>
            <a:ext cx="2337207" cy="1318741"/>
            <a:chOff x="6190454" y="1449797"/>
            <a:chExt cx="2560200" cy="1419986"/>
          </a:xfrm>
        </p:grpSpPr>
        <p:sp>
          <p:nvSpPr>
            <p:cNvPr id="198" name="Google Shape;198;p38"/>
            <p:cNvSpPr txBox="1"/>
            <p:nvPr/>
          </p:nvSpPr>
          <p:spPr>
            <a:xfrm>
              <a:off x="6190454" y="1449797"/>
              <a:ext cx="2560200" cy="429600"/>
            </a:xfrm>
            <a:prstGeom prst="rect">
              <a:avLst/>
            </a:prstGeom>
            <a:noFill/>
            <a:ln>
              <a:noFill/>
            </a:ln>
          </p:spPr>
          <p:txBody>
            <a:bodyPr anchorCtr="0" anchor="ctr" bIns="93125" lIns="93125" spcFirstLastPara="1" rIns="93125" wrap="square" tIns="93125">
              <a:noAutofit/>
            </a:bodyPr>
            <a:lstStyle/>
            <a:p>
              <a:pPr indent="0" lvl="0" marL="0" marR="0" rtl="0" algn="r">
                <a:lnSpc>
                  <a:spcPct val="100000"/>
                </a:lnSpc>
                <a:spcBef>
                  <a:spcPts val="0"/>
                </a:spcBef>
                <a:spcAft>
                  <a:spcPts val="0"/>
                </a:spcAft>
                <a:buClr>
                  <a:srgbClr val="000000"/>
                </a:buClr>
                <a:buSzPts val="1700"/>
                <a:buFont typeface="Arial"/>
                <a:buNone/>
              </a:pPr>
              <a:r>
                <a:rPr lang="es">
                  <a:solidFill>
                    <a:schemeClr val="accent3"/>
                  </a:solidFill>
                  <a:latin typeface="Inter Tight Medium"/>
                  <a:ea typeface="Inter Tight Medium"/>
                  <a:cs typeface="Inter Tight Medium"/>
                  <a:sym typeface="Inter Tight Medium"/>
                </a:rPr>
                <a:t>Alineación con las consignas del proyecto</a:t>
              </a:r>
              <a:endParaRPr i="0" u="none" cap="none" strike="noStrike">
                <a:solidFill>
                  <a:schemeClr val="accent3"/>
                </a:solidFill>
                <a:latin typeface="Inter Tight Medium"/>
                <a:ea typeface="Inter Tight Medium"/>
                <a:cs typeface="Inter Tight Medium"/>
                <a:sym typeface="Inter Tight Medium"/>
              </a:endParaRPr>
            </a:p>
          </p:txBody>
        </p:sp>
        <p:sp>
          <p:nvSpPr>
            <p:cNvPr id="199" name="Google Shape;199;p38"/>
            <p:cNvSpPr txBox="1"/>
            <p:nvPr/>
          </p:nvSpPr>
          <p:spPr>
            <a:xfrm>
              <a:off x="6292152" y="2104783"/>
              <a:ext cx="2356800" cy="765000"/>
            </a:xfrm>
            <a:prstGeom prst="rect">
              <a:avLst/>
            </a:prstGeom>
            <a:noFill/>
            <a:ln>
              <a:noFill/>
            </a:ln>
          </p:spPr>
          <p:txBody>
            <a:bodyPr anchorCtr="0" anchor="ctr" bIns="93125" lIns="93125" spcFirstLastPara="1" rIns="93125" wrap="square" tIns="93125">
              <a:noAutofit/>
            </a:bodyPr>
            <a:lstStyle/>
            <a:p>
              <a:pPr indent="0" lvl="0" marL="0" marR="0" rtl="0" algn="r">
                <a:lnSpc>
                  <a:spcPct val="100000"/>
                </a:lnSpc>
                <a:spcBef>
                  <a:spcPts val="0"/>
                </a:spcBef>
                <a:spcAft>
                  <a:spcPts val="0"/>
                </a:spcAft>
                <a:buClr>
                  <a:schemeClr val="dk1"/>
                </a:buClr>
                <a:buSzPts val="700"/>
                <a:buFont typeface="Arial"/>
                <a:buNone/>
              </a:pPr>
              <a:r>
                <a:t/>
              </a:r>
              <a:endParaRPr sz="1500">
                <a:latin typeface="Inter Tight"/>
                <a:ea typeface="Inter Tight"/>
                <a:cs typeface="Inter Tight"/>
                <a:sym typeface="Inter Tight"/>
              </a:endParaRPr>
            </a:p>
            <a:p>
              <a:pPr indent="0" lvl="0" marL="0" marR="0" rtl="0" algn="r">
                <a:lnSpc>
                  <a:spcPct val="100000"/>
                </a:lnSpc>
                <a:spcBef>
                  <a:spcPts val="0"/>
                </a:spcBef>
                <a:spcAft>
                  <a:spcPts val="0"/>
                </a:spcAft>
                <a:buClr>
                  <a:schemeClr val="dk1"/>
                </a:buClr>
                <a:buSzPts val="700"/>
                <a:buFont typeface="Arial"/>
                <a:buNone/>
              </a:pPr>
              <a:r>
                <a:rPr lang="es" sz="1500">
                  <a:latin typeface="Inter Tight"/>
                  <a:ea typeface="Inter Tight"/>
                  <a:cs typeface="Inter Tight"/>
                  <a:sym typeface="Inter Tight"/>
                </a:rPr>
                <a:t>¿Estamos construyendo el producto correcto?</a:t>
              </a:r>
              <a:endParaRPr sz="1500">
                <a:latin typeface="Inter Tight"/>
                <a:ea typeface="Inter Tight"/>
                <a:cs typeface="Inter Tight"/>
                <a:sym typeface="Inter Tight"/>
              </a:endParaRPr>
            </a:p>
            <a:p>
              <a:pPr indent="0" lvl="0" marL="0" marR="0" rtl="0" algn="r">
                <a:lnSpc>
                  <a:spcPct val="100000"/>
                </a:lnSpc>
                <a:spcBef>
                  <a:spcPts val="0"/>
                </a:spcBef>
                <a:spcAft>
                  <a:spcPts val="0"/>
                </a:spcAft>
                <a:buClr>
                  <a:schemeClr val="dk1"/>
                </a:buClr>
                <a:buSzPts val="700"/>
                <a:buFont typeface="Arial"/>
                <a:buNone/>
              </a:pPr>
              <a:r>
                <a:t/>
              </a:r>
              <a:endParaRPr sz="1500">
                <a:latin typeface="Inter Tight"/>
                <a:ea typeface="Inter Tight"/>
                <a:cs typeface="Inter Tight"/>
                <a:sym typeface="Inter Tight"/>
              </a:endParaRPr>
            </a:p>
            <a:p>
              <a:pPr indent="0" lvl="0" marL="0" marR="0" rtl="0" algn="r">
                <a:lnSpc>
                  <a:spcPct val="100000"/>
                </a:lnSpc>
                <a:spcBef>
                  <a:spcPts val="0"/>
                </a:spcBef>
                <a:spcAft>
                  <a:spcPts val="0"/>
                </a:spcAft>
                <a:buClr>
                  <a:srgbClr val="000000"/>
                </a:buClr>
                <a:buSzPts val="1200"/>
                <a:buFont typeface="Arial"/>
                <a:buNone/>
              </a:pPr>
              <a:r>
                <a:t/>
              </a:r>
              <a:endParaRPr sz="1000">
                <a:latin typeface="Inter Tight"/>
                <a:ea typeface="Inter Tight"/>
                <a:cs typeface="Inter Tight"/>
                <a:sym typeface="Inter Tight"/>
              </a:endParaRPr>
            </a:p>
          </p:txBody>
        </p:sp>
      </p:grpSp>
      <p:grpSp>
        <p:nvGrpSpPr>
          <p:cNvPr id="200" name="Google Shape;200;p38"/>
          <p:cNvGrpSpPr/>
          <p:nvPr/>
        </p:nvGrpSpPr>
        <p:grpSpPr>
          <a:xfrm>
            <a:off x="2866830" y="1767468"/>
            <a:ext cx="1759227" cy="461657"/>
            <a:chOff x="2644925" y="1873887"/>
            <a:chExt cx="1927075" cy="497100"/>
          </a:xfrm>
        </p:grpSpPr>
        <p:sp>
          <p:nvSpPr>
            <p:cNvPr id="201" name="Google Shape;201;p38"/>
            <p:cNvSpPr/>
            <p:nvPr/>
          </p:nvSpPr>
          <p:spPr>
            <a:xfrm>
              <a:off x="2644925" y="1873887"/>
              <a:ext cx="497100" cy="497100"/>
            </a:xfrm>
            <a:prstGeom prst="ellipse">
              <a:avLst/>
            </a:prstGeom>
            <a:solidFill>
              <a:schemeClr val="accent4"/>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2" name="Google Shape;202;p38"/>
            <p:cNvCxnSpPr/>
            <p:nvPr/>
          </p:nvCxnSpPr>
          <p:spPr>
            <a:xfrm>
              <a:off x="3292500" y="2122437"/>
              <a:ext cx="1279500" cy="0"/>
            </a:xfrm>
            <a:prstGeom prst="straightConnector1">
              <a:avLst/>
            </a:prstGeom>
            <a:noFill/>
            <a:ln cap="flat" cmpd="sng" w="19050">
              <a:solidFill>
                <a:schemeClr val="accent4"/>
              </a:solidFill>
              <a:prstDash val="solid"/>
              <a:round/>
              <a:headEnd len="med" w="med" type="oval"/>
              <a:tailEnd len="sm" w="sm" type="none"/>
            </a:ln>
          </p:spPr>
        </p:cxnSp>
      </p:grpSp>
      <p:grpSp>
        <p:nvGrpSpPr>
          <p:cNvPr id="203" name="Google Shape;203;p38"/>
          <p:cNvGrpSpPr/>
          <p:nvPr/>
        </p:nvGrpSpPr>
        <p:grpSpPr>
          <a:xfrm>
            <a:off x="869656" y="1482009"/>
            <a:ext cx="1868341" cy="1103341"/>
            <a:chOff x="457200" y="1566513"/>
            <a:chExt cx="2046600" cy="1188049"/>
          </a:xfrm>
        </p:grpSpPr>
        <p:sp>
          <p:nvSpPr>
            <p:cNvPr id="204" name="Google Shape;204;p38"/>
            <p:cNvSpPr txBox="1"/>
            <p:nvPr/>
          </p:nvSpPr>
          <p:spPr>
            <a:xfrm>
              <a:off x="457200" y="1989562"/>
              <a:ext cx="2046600" cy="765000"/>
            </a:xfrm>
            <a:prstGeom prst="rect">
              <a:avLst/>
            </a:prstGeom>
            <a:no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200"/>
                <a:buFont typeface="Arial"/>
                <a:buNone/>
              </a:pPr>
              <a:r>
                <a:rPr lang="es" sz="1500">
                  <a:latin typeface="Inter Tight"/>
                  <a:ea typeface="Inter Tight"/>
                  <a:cs typeface="Inter Tight"/>
                  <a:sym typeface="Inter Tight"/>
                </a:rPr>
                <a:t>Mostrar el trabajo realizado. </a:t>
              </a:r>
              <a:endParaRPr i="0" sz="1500" u="none" cap="none" strike="noStrike">
                <a:solidFill>
                  <a:srgbClr val="000000"/>
                </a:solidFill>
                <a:latin typeface="Inter Tight"/>
                <a:ea typeface="Inter Tight"/>
                <a:cs typeface="Inter Tight"/>
                <a:sym typeface="Inter Tight"/>
              </a:endParaRPr>
            </a:p>
          </p:txBody>
        </p:sp>
        <p:sp>
          <p:nvSpPr>
            <p:cNvPr id="205" name="Google Shape;205;p38"/>
            <p:cNvSpPr txBox="1"/>
            <p:nvPr/>
          </p:nvSpPr>
          <p:spPr>
            <a:xfrm>
              <a:off x="457200" y="1566513"/>
              <a:ext cx="2046600" cy="429600"/>
            </a:xfrm>
            <a:prstGeom prst="rect">
              <a:avLst/>
            </a:prstGeom>
            <a:no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chemeClr val="accent4"/>
                  </a:solidFill>
                  <a:latin typeface="Inter Tight Medium"/>
                  <a:ea typeface="Inter Tight Medium"/>
                  <a:cs typeface="Inter Tight Medium"/>
                  <a:sym typeface="Inter Tight Medium"/>
                </a:rPr>
                <a:t>¿A dónde llegamos?</a:t>
              </a:r>
              <a:endParaRPr i="0" sz="1600" u="none" cap="none" strike="noStrike">
                <a:solidFill>
                  <a:schemeClr val="accent4"/>
                </a:solidFill>
                <a:latin typeface="Inter Tight Medium"/>
                <a:ea typeface="Inter Tight Medium"/>
                <a:cs typeface="Inter Tight Medium"/>
                <a:sym typeface="Inter Tight Medium"/>
              </a:endParaRPr>
            </a:p>
          </p:txBody>
        </p:sp>
      </p:grpSp>
      <p:grpSp>
        <p:nvGrpSpPr>
          <p:cNvPr id="206" name="Google Shape;206;p38"/>
          <p:cNvGrpSpPr/>
          <p:nvPr/>
        </p:nvGrpSpPr>
        <p:grpSpPr>
          <a:xfrm>
            <a:off x="2985724" y="1887878"/>
            <a:ext cx="217795" cy="220977"/>
            <a:chOff x="-30735200" y="3910925"/>
            <a:chExt cx="292225" cy="291450"/>
          </a:xfrm>
        </p:grpSpPr>
        <p:sp>
          <p:nvSpPr>
            <p:cNvPr id="207" name="Google Shape;207;p3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38"/>
          <p:cNvGrpSpPr/>
          <p:nvPr/>
        </p:nvGrpSpPr>
        <p:grpSpPr>
          <a:xfrm>
            <a:off x="6046353" y="1887997"/>
            <a:ext cx="217795" cy="220712"/>
            <a:chOff x="-35123050" y="3561225"/>
            <a:chExt cx="292225" cy="291100"/>
          </a:xfrm>
        </p:grpSpPr>
        <p:sp>
          <p:nvSpPr>
            <p:cNvPr id="210" name="Google Shape;210;p3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38"/>
          <p:cNvGrpSpPr/>
          <p:nvPr/>
        </p:nvGrpSpPr>
        <p:grpSpPr>
          <a:xfrm>
            <a:off x="6046118" y="3051563"/>
            <a:ext cx="218392" cy="220958"/>
            <a:chOff x="-34406325" y="3919600"/>
            <a:chExt cx="293025" cy="291425"/>
          </a:xfrm>
        </p:grpSpPr>
        <p:sp>
          <p:nvSpPr>
            <p:cNvPr id="213" name="Google Shape;213;p3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 name="Google Shape;220;p38"/>
          <p:cNvGrpSpPr/>
          <p:nvPr/>
        </p:nvGrpSpPr>
        <p:grpSpPr>
          <a:xfrm>
            <a:off x="2989484" y="3051253"/>
            <a:ext cx="217530" cy="221254"/>
            <a:chOff x="2685825" y="840375"/>
            <a:chExt cx="481900" cy="481825"/>
          </a:xfrm>
        </p:grpSpPr>
        <p:sp>
          <p:nvSpPr>
            <p:cNvPr id="221" name="Google Shape;221;p3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22" name="Google Shape;222;p3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23" name="Google Shape;223;p38"/>
          <p:cNvGrpSpPr/>
          <p:nvPr/>
        </p:nvGrpSpPr>
        <p:grpSpPr>
          <a:xfrm>
            <a:off x="3424078" y="1287095"/>
            <a:ext cx="2404830" cy="3011822"/>
            <a:chOff x="3255300" y="1103625"/>
            <a:chExt cx="2634275" cy="3629138"/>
          </a:xfrm>
        </p:grpSpPr>
        <p:sp>
          <p:nvSpPr>
            <p:cNvPr id="224" name="Google Shape;224;p38"/>
            <p:cNvSpPr/>
            <p:nvPr/>
          </p:nvSpPr>
          <p:spPr>
            <a:xfrm>
              <a:off x="3408600" y="4162413"/>
              <a:ext cx="2327400" cy="570350"/>
            </a:xfrm>
            <a:custGeom>
              <a:rect b="b" l="l" r="r" t="t"/>
              <a:pathLst>
                <a:path extrusionOk="0" h="22814" w="93096">
                  <a:moveTo>
                    <a:pt x="46554" y="1"/>
                  </a:moveTo>
                  <a:cubicBezTo>
                    <a:pt x="27170" y="1"/>
                    <a:pt x="7715" y="3227"/>
                    <a:pt x="1834" y="8288"/>
                  </a:cubicBezTo>
                  <a:cubicBezTo>
                    <a:pt x="1750" y="8359"/>
                    <a:pt x="1667" y="8442"/>
                    <a:pt x="1584" y="8514"/>
                  </a:cubicBezTo>
                  <a:lnTo>
                    <a:pt x="12" y="8514"/>
                  </a:lnTo>
                  <a:lnTo>
                    <a:pt x="24" y="11169"/>
                  </a:lnTo>
                  <a:cubicBezTo>
                    <a:pt x="0" y="11407"/>
                    <a:pt x="0" y="11633"/>
                    <a:pt x="36" y="11871"/>
                  </a:cubicBezTo>
                  <a:lnTo>
                    <a:pt x="36" y="11883"/>
                  </a:lnTo>
                  <a:cubicBezTo>
                    <a:pt x="798" y="17574"/>
                    <a:pt x="18431" y="22813"/>
                    <a:pt x="46554" y="22813"/>
                  </a:cubicBezTo>
                  <a:cubicBezTo>
                    <a:pt x="74890" y="22813"/>
                    <a:pt x="92571" y="17491"/>
                    <a:pt x="93083" y="11752"/>
                  </a:cubicBezTo>
                  <a:lnTo>
                    <a:pt x="93083" y="11729"/>
                  </a:lnTo>
                  <a:cubicBezTo>
                    <a:pt x="93095" y="11574"/>
                    <a:pt x="93095" y="11407"/>
                    <a:pt x="93083" y="11240"/>
                  </a:cubicBezTo>
                  <a:lnTo>
                    <a:pt x="93083" y="8585"/>
                  </a:lnTo>
                  <a:lnTo>
                    <a:pt x="91595" y="8585"/>
                  </a:lnTo>
                  <a:cubicBezTo>
                    <a:pt x="91488" y="8490"/>
                    <a:pt x="91381" y="8383"/>
                    <a:pt x="91273" y="8288"/>
                  </a:cubicBezTo>
                  <a:cubicBezTo>
                    <a:pt x="85392" y="3227"/>
                    <a:pt x="65937" y="1"/>
                    <a:pt x="46554" y="1"/>
                  </a:cubicBezTo>
                  <a:close/>
                </a:path>
              </a:pathLst>
            </a:custGeom>
            <a:solidFill>
              <a:srgbClr val="999999"/>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8"/>
            <p:cNvSpPr/>
            <p:nvPr/>
          </p:nvSpPr>
          <p:spPr>
            <a:xfrm>
              <a:off x="3314225" y="4094563"/>
              <a:ext cx="2516125" cy="544425"/>
            </a:xfrm>
            <a:custGeom>
              <a:rect b="b" l="l" r="r" t="t"/>
              <a:pathLst>
                <a:path extrusionOk="0" h="21777" w="100645">
                  <a:moveTo>
                    <a:pt x="50329" y="0"/>
                  </a:moveTo>
                  <a:cubicBezTo>
                    <a:pt x="31814" y="0"/>
                    <a:pt x="13229" y="3072"/>
                    <a:pt x="7621" y="7906"/>
                  </a:cubicBezTo>
                  <a:cubicBezTo>
                    <a:pt x="1" y="14466"/>
                    <a:pt x="17848" y="21777"/>
                    <a:pt x="50329" y="21777"/>
                  </a:cubicBezTo>
                  <a:cubicBezTo>
                    <a:pt x="82809" y="21777"/>
                    <a:pt x="100644" y="14466"/>
                    <a:pt x="93036" y="7906"/>
                  </a:cubicBezTo>
                  <a:cubicBezTo>
                    <a:pt x="87428" y="3072"/>
                    <a:pt x="68843" y="0"/>
                    <a:pt x="50329" y="0"/>
                  </a:cubicBezTo>
                  <a:close/>
                </a:path>
              </a:pathLst>
            </a:cu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8"/>
            <p:cNvSpPr/>
            <p:nvPr/>
          </p:nvSpPr>
          <p:spPr>
            <a:xfrm>
              <a:off x="3255300" y="4086213"/>
              <a:ext cx="2634275" cy="570050"/>
            </a:xfrm>
            <a:custGeom>
              <a:rect b="b" l="l" r="r" t="t"/>
              <a:pathLst>
                <a:path extrusionOk="0" h="22802" w="105371">
                  <a:moveTo>
                    <a:pt x="52686" y="977"/>
                  </a:moveTo>
                  <a:cubicBezTo>
                    <a:pt x="68652" y="977"/>
                    <a:pt x="84082" y="3537"/>
                    <a:pt x="87821" y="7395"/>
                  </a:cubicBezTo>
                  <a:cubicBezTo>
                    <a:pt x="92560" y="12288"/>
                    <a:pt x="77403" y="17348"/>
                    <a:pt x="52686" y="17348"/>
                  </a:cubicBezTo>
                  <a:cubicBezTo>
                    <a:pt x="27968" y="17348"/>
                    <a:pt x="12812" y="12288"/>
                    <a:pt x="17550" y="7395"/>
                  </a:cubicBezTo>
                  <a:cubicBezTo>
                    <a:pt x="21277" y="3537"/>
                    <a:pt x="36719" y="977"/>
                    <a:pt x="52686" y="977"/>
                  </a:cubicBezTo>
                  <a:close/>
                  <a:moveTo>
                    <a:pt x="52686" y="1"/>
                  </a:moveTo>
                  <a:cubicBezTo>
                    <a:pt x="33302" y="1"/>
                    <a:pt x="13847" y="3216"/>
                    <a:pt x="7966" y="8276"/>
                  </a:cubicBezTo>
                  <a:cubicBezTo>
                    <a:pt x="0" y="15146"/>
                    <a:pt x="18681" y="22801"/>
                    <a:pt x="52686" y="22801"/>
                  </a:cubicBezTo>
                  <a:cubicBezTo>
                    <a:pt x="86690" y="22801"/>
                    <a:pt x="105371" y="15146"/>
                    <a:pt x="97405" y="8276"/>
                  </a:cubicBezTo>
                  <a:cubicBezTo>
                    <a:pt x="91524" y="3216"/>
                    <a:pt x="72069" y="1"/>
                    <a:pt x="52686" y="1"/>
                  </a:cubicBezTo>
                  <a:close/>
                </a:path>
              </a:pathLst>
            </a:custGeom>
            <a:solidFill>
              <a:srgbClr val="CCCCCC"/>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8"/>
            <p:cNvSpPr/>
            <p:nvPr/>
          </p:nvSpPr>
          <p:spPr>
            <a:xfrm>
              <a:off x="3852100" y="4137713"/>
              <a:ext cx="1440375" cy="299475"/>
            </a:xfrm>
            <a:custGeom>
              <a:rect b="b" l="l" r="r" t="t"/>
              <a:pathLst>
                <a:path extrusionOk="0" h="11979" w="57615">
                  <a:moveTo>
                    <a:pt x="28814" y="703"/>
                  </a:moveTo>
                  <a:cubicBezTo>
                    <a:pt x="38803" y="703"/>
                    <a:pt x="47685" y="2406"/>
                    <a:pt x="48745" y="4716"/>
                  </a:cubicBezTo>
                  <a:cubicBezTo>
                    <a:pt x="49911" y="7311"/>
                    <a:pt x="41053" y="9645"/>
                    <a:pt x="28814" y="9645"/>
                  </a:cubicBezTo>
                  <a:cubicBezTo>
                    <a:pt x="16574" y="9645"/>
                    <a:pt x="7704" y="7311"/>
                    <a:pt x="8883" y="4716"/>
                  </a:cubicBezTo>
                  <a:cubicBezTo>
                    <a:pt x="9930" y="2406"/>
                    <a:pt x="18812" y="703"/>
                    <a:pt x="28814" y="703"/>
                  </a:cubicBezTo>
                  <a:close/>
                  <a:moveTo>
                    <a:pt x="28814" y="1"/>
                  </a:moveTo>
                  <a:cubicBezTo>
                    <a:pt x="16324" y="1"/>
                    <a:pt x="4703" y="2060"/>
                    <a:pt x="2560" y="5025"/>
                  </a:cubicBezTo>
                  <a:cubicBezTo>
                    <a:pt x="0" y="8561"/>
                    <a:pt x="11538" y="11978"/>
                    <a:pt x="28814" y="11978"/>
                  </a:cubicBezTo>
                  <a:cubicBezTo>
                    <a:pt x="46090" y="11978"/>
                    <a:pt x="57615" y="8561"/>
                    <a:pt x="55067" y="5025"/>
                  </a:cubicBezTo>
                  <a:cubicBezTo>
                    <a:pt x="52924" y="2060"/>
                    <a:pt x="41303" y="1"/>
                    <a:pt x="28814" y="1"/>
                  </a:cubicBezTo>
                  <a:close/>
                </a:path>
              </a:pathLst>
            </a:custGeom>
            <a:solidFill>
              <a:srgbClr val="CCCCCC"/>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8"/>
            <p:cNvSpPr/>
            <p:nvPr/>
          </p:nvSpPr>
          <p:spPr>
            <a:xfrm>
              <a:off x="4272975" y="4178788"/>
              <a:ext cx="598925" cy="129500"/>
            </a:xfrm>
            <a:custGeom>
              <a:rect b="b" l="l" r="r" t="t"/>
              <a:pathLst>
                <a:path extrusionOk="0" h="5180" w="23957">
                  <a:moveTo>
                    <a:pt x="11979" y="1"/>
                  </a:moveTo>
                  <a:cubicBezTo>
                    <a:pt x="5883" y="1"/>
                    <a:pt x="691" y="1060"/>
                    <a:pt x="358" y="2453"/>
                  </a:cubicBezTo>
                  <a:cubicBezTo>
                    <a:pt x="1" y="3918"/>
                    <a:pt x="5192" y="5180"/>
                    <a:pt x="11979" y="5180"/>
                  </a:cubicBezTo>
                  <a:cubicBezTo>
                    <a:pt x="18753" y="5180"/>
                    <a:pt x="23956" y="3918"/>
                    <a:pt x="23599" y="2453"/>
                  </a:cubicBezTo>
                  <a:cubicBezTo>
                    <a:pt x="23266" y="1060"/>
                    <a:pt x="18075" y="1"/>
                    <a:pt x="11979" y="1"/>
                  </a:cubicBezTo>
                  <a:close/>
                </a:path>
              </a:pathLst>
            </a:custGeom>
            <a:solidFill>
              <a:srgbClr val="CCCCCC"/>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8"/>
            <p:cNvSpPr/>
            <p:nvPr/>
          </p:nvSpPr>
          <p:spPr>
            <a:xfrm>
              <a:off x="4555750" y="4101988"/>
              <a:ext cx="480750" cy="143875"/>
            </a:xfrm>
            <a:custGeom>
              <a:rect b="b" l="l" r="r" t="t"/>
              <a:pathLst>
                <a:path extrusionOk="0" h="5755" w="19230">
                  <a:moveTo>
                    <a:pt x="15586" y="1"/>
                  </a:moveTo>
                  <a:lnTo>
                    <a:pt x="537" y="5394"/>
                  </a:lnTo>
                  <a:cubicBezTo>
                    <a:pt x="441" y="5418"/>
                    <a:pt x="1" y="5585"/>
                    <a:pt x="382" y="5656"/>
                  </a:cubicBezTo>
                  <a:cubicBezTo>
                    <a:pt x="382" y="5656"/>
                    <a:pt x="805" y="5755"/>
                    <a:pt x="953" y="5755"/>
                  </a:cubicBezTo>
                  <a:cubicBezTo>
                    <a:pt x="968" y="5755"/>
                    <a:pt x="980" y="5754"/>
                    <a:pt x="989" y="5752"/>
                  </a:cubicBezTo>
                  <a:lnTo>
                    <a:pt x="19229" y="358"/>
                  </a:lnTo>
                  <a:cubicBezTo>
                    <a:pt x="18027" y="227"/>
                    <a:pt x="16812" y="108"/>
                    <a:pt x="15586" y="1"/>
                  </a:cubicBezTo>
                  <a:close/>
                </a:path>
              </a:pathLst>
            </a:custGeom>
            <a:solidFill>
              <a:srgbClr val="000000">
                <a:alpha val="30980"/>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8"/>
            <p:cNvSpPr/>
            <p:nvPr/>
          </p:nvSpPr>
          <p:spPr>
            <a:xfrm>
              <a:off x="4583875" y="1138013"/>
              <a:ext cx="144975" cy="497100"/>
            </a:xfrm>
            <a:custGeom>
              <a:rect b="b" l="l" r="r" t="t"/>
              <a:pathLst>
                <a:path extrusionOk="0" h="19884" w="5799">
                  <a:moveTo>
                    <a:pt x="5799" y="0"/>
                  </a:moveTo>
                  <a:lnTo>
                    <a:pt x="0" y="1905"/>
                  </a:lnTo>
                  <a:lnTo>
                    <a:pt x="0" y="19884"/>
                  </a:lnTo>
                  <a:cubicBezTo>
                    <a:pt x="5644" y="17336"/>
                    <a:pt x="5799" y="12109"/>
                    <a:pt x="5799" y="12109"/>
                  </a:cubicBezTo>
                  <a:lnTo>
                    <a:pt x="5799" y="0"/>
                  </a:lnTo>
                  <a:close/>
                </a:path>
              </a:pathLst>
            </a:custGeom>
            <a:solidFill>
              <a:schemeClr val="accent2"/>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8"/>
            <p:cNvSpPr/>
            <p:nvPr/>
          </p:nvSpPr>
          <p:spPr>
            <a:xfrm>
              <a:off x="4415100" y="1138013"/>
              <a:ext cx="144975" cy="497100"/>
            </a:xfrm>
            <a:custGeom>
              <a:rect b="b" l="l" r="r" t="t"/>
              <a:pathLst>
                <a:path extrusionOk="0" h="19884" w="5799">
                  <a:moveTo>
                    <a:pt x="1" y="0"/>
                  </a:moveTo>
                  <a:lnTo>
                    <a:pt x="1" y="12109"/>
                  </a:lnTo>
                  <a:cubicBezTo>
                    <a:pt x="1" y="12109"/>
                    <a:pt x="167" y="17336"/>
                    <a:pt x="5799" y="19884"/>
                  </a:cubicBezTo>
                  <a:lnTo>
                    <a:pt x="5799" y="1905"/>
                  </a:lnTo>
                  <a:lnTo>
                    <a:pt x="1" y="0"/>
                  </a:lnTo>
                  <a:close/>
                </a:path>
              </a:pathLst>
            </a:custGeom>
            <a:solidFill>
              <a:schemeClr val="accent4"/>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8"/>
            <p:cNvSpPr/>
            <p:nvPr/>
          </p:nvSpPr>
          <p:spPr>
            <a:xfrm>
              <a:off x="4559188" y="1103625"/>
              <a:ext cx="26500" cy="3144975"/>
            </a:xfrm>
            <a:custGeom>
              <a:rect b="b" l="l" r="r" t="t"/>
              <a:pathLst>
                <a:path extrusionOk="0" h="104990" w="1060">
                  <a:moveTo>
                    <a:pt x="476" y="1"/>
                  </a:moveTo>
                  <a:cubicBezTo>
                    <a:pt x="215" y="1"/>
                    <a:pt x="0" y="215"/>
                    <a:pt x="0" y="477"/>
                  </a:cubicBezTo>
                  <a:lnTo>
                    <a:pt x="0" y="104514"/>
                  </a:lnTo>
                  <a:cubicBezTo>
                    <a:pt x="0" y="104776"/>
                    <a:pt x="215" y="104990"/>
                    <a:pt x="476" y="104990"/>
                  </a:cubicBezTo>
                  <a:lnTo>
                    <a:pt x="584" y="104990"/>
                  </a:lnTo>
                  <a:cubicBezTo>
                    <a:pt x="846" y="104990"/>
                    <a:pt x="1060" y="104776"/>
                    <a:pt x="1060" y="104514"/>
                  </a:cubicBezTo>
                  <a:lnTo>
                    <a:pt x="1060" y="477"/>
                  </a:lnTo>
                  <a:cubicBezTo>
                    <a:pt x="1060" y="215"/>
                    <a:pt x="846" y="1"/>
                    <a:pt x="584" y="1"/>
                  </a:cubicBezTo>
                  <a:close/>
                </a:path>
              </a:pathLst>
            </a:custGeom>
            <a:solidFill>
              <a:srgbClr val="000000"/>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 name="Google Shape;233;p38"/>
          <p:cNvSpPr txBox="1"/>
          <p:nvPr/>
        </p:nvSpPr>
        <p:spPr>
          <a:xfrm>
            <a:off x="302139" y="178666"/>
            <a:ext cx="8581500" cy="549900"/>
          </a:xfrm>
          <a:prstGeom prst="rect">
            <a:avLst/>
          </a:prstGeom>
          <a:noFill/>
          <a:ln>
            <a:noFill/>
          </a:ln>
        </p:spPr>
        <p:txBody>
          <a:bodyPr anchorCtr="0" anchor="t" bIns="58925" lIns="58925" spcFirstLastPara="1" rIns="58925" wrap="square" tIns="58925">
            <a:spAutoFit/>
          </a:bodyPr>
          <a:lstStyle/>
          <a:p>
            <a:pPr indent="0" lvl="0" marL="0" rtl="0" algn="ctr">
              <a:spcBef>
                <a:spcPts val="0"/>
              </a:spcBef>
              <a:spcAft>
                <a:spcPts val="0"/>
              </a:spcAft>
              <a:buNone/>
            </a:pPr>
            <a:r>
              <a:rPr b="1" lang="es" sz="2800">
                <a:solidFill>
                  <a:srgbClr val="4328EB"/>
                </a:solidFill>
                <a:latin typeface="Inter Tight"/>
                <a:ea typeface="Inter Tight"/>
                <a:cs typeface="Inter Tight"/>
                <a:sym typeface="Inter Tight"/>
              </a:rPr>
              <a:t>¿Cuáles son los objetivos de una demo?</a:t>
            </a:r>
            <a:endParaRPr b="1" sz="2800">
              <a:solidFill>
                <a:srgbClr val="4328EB"/>
              </a:solidFill>
              <a:latin typeface="Inter Tight"/>
              <a:ea typeface="Inter Tight"/>
              <a:cs typeface="Inter Tight"/>
              <a:sym typeface="Inter Tight"/>
            </a:endParaRPr>
          </a:p>
        </p:txBody>
      </p:sp>
      <p:sp>
        <p:nvSpPr>
          <p:cNvPr id="234" name="Google Shape;234;p38"/>
          <p:cNvSpPr txBox="1"/>
          <p:nvPr/>
        </p:nvSpPr>
        <p:spPr>
          <a:xfrm>
            <a:off x="741509" y="768170"/>
            <a:ext cx="7821300" cy="380700"/>
          </a:xfrm>
          <a:prstGeom prst="rect">
            <a:avLst/>
          </a:prstGeom>
          <a:noFill/>
          <a:ln>
            <a:noFill/>
          </a:ln>
        </p:spPr>
        <p:txBody>
          <a:bodyPr anchorCtr="0" anchor="t" bIns="58925" lIns="58925" spcFirstLastPara="1" rIns="58925" wrap="square" tIns="58925">
            <a:spAutoFit/>
          </a:bodyPr>
          <a:lstStyle/>
          <a:p>
            <a:pPr indent="0" lvl="0" marL="0" rtl="0" algn="ctr">
              <a:spcBef>
                <a:spcPts val="0"/>
              </a:spcBef>
              <a:spcAft>
                <a:spcPts val="0"/>
              </a:spcAft>
              <a:buNone/>
            </a:pPr>
            <a:r>
              <a:rPr lang="es" sz="1700">
                <a:solidFill>
                  <a:schemeClr val="dk1"/>
                </a:solidFill>
                <a:latin typeface="Inter Tight"/>
                <a:ea typeface="Inter Tight"/>
                <a:cs typeface="Inter Tight"/>
                <a:sym typeface="Inter Tight"/>
              </a:rPr>
              <a:t>La demo busca mostrar de manera ordenada:</a:t>
            </a:r>
            <a:endParaRPr sz="300">
              <a:latin typeface="Inter Tight"/>
              <a:ea typeface="Inter Tight"/>
              <a:cs typeface="Inter Tight"/>
              <a:sym typeface="Inter Tight"/>
            </a:endParaRPr>
          </a:p>
        </p:txBody>
      </p:sp>
      <p:grpSp>
        <p:nvGrpSpPr>
          <p:cNvPr id="235" name="Google Shape;235;p38"/>
          <p:cNvGrpSpPr/>
          <p:nvPr/>
        </p:nvGrpSpPr>
        <p:grpSpPr>
          <a:xfrm>
            <a:off x="0" y="4516300"/>
            <a:ext cx="9143998" cy="627201"/>
            <a:chOff x="0" y="4516300"/>
            <a:chExt cx="9143998" cy="627201"/>
          </a:xfrm>
        </p:grpSpPr>
        <p:pic>
          <p:nvPicPr>
            <p:cNvPr id="236" name="Google Shape;236;p38"/>
            <p:cNvPicPr preferRelativeResize="0"/>
            <p:nvPr/>
          </p:nvPicPr>
          <p:blipFill rotWithShape="1">
            <a:blip r:embed="rId3">
              <a:alphaModFix/>
            </a:blip>
            <a:srcRect b="0" l="16608" r="16" t="87810"/>
            <a:stretch/>
          </p:blipFill>
          <p:spPr>
            <a:xfrm>
              <a:off x="1517425" y="4516300"/>
              <a:ext cx="7626573" cy="627201"/>
            </a:xfrm>
            <a:prstGeom prst="rect">
              <a:avLst/>
            </a:prstGeom>
            <a:noFill/>
            <a:ln>
              <a:noFill/>
            </a:ln>
          </p:spPr>
        </p:pic>
        <p:pic>
          <p:nvPicPr>
            <p:cNvPr id="237" name="Google Shape;237;p38"/>
            <p:cNvPicPr preferRelativeResize="0"/>
            <p:nvPr/>
          </p:nvPicPr>
          <p:blipFill rotWithShape="1">
            <a:blip r:embed="rId3">
              <a:alphaModFix/>
            </a:blip>
            <a:srcRect b="0" l="16607" r="57841" t="87810"/>
            <a:stretch/>
          </p:blipFill>
          <p:spPr>
            <a:xfrm>
              <a:off x="0" y="4516300"/>
              <a:ext cx="2337198" cy="627201"/>
            </a:xfrm>
            <a:prstGeom prst="rect">
              <a:avLst/>
            </a:prstGeom>
            <a:noFill/>
            <a:ln>
              <a:noFill/>
            </a:ln>
          </p:spPr>
        </p:pic>
      </p:grpSp>
      <p:pic>
        <p:nvPicPr>
          <p:cNvPr id="238" name="Google Shape;238;p38"/>
          <p:cNvPicPr preferRelativeResize="0"/>
          <p:nvPr/>
        </p:nvPicPr>
        <p:blipFill>
          <a:blip r:embed="rId4">
            <a:alphaModFix/>
          </a:blip>
          <a:stretch>
            <a:fillRect/>
          </a:stretch>
        </p:blipFill>
        <p:spPr>
          <a:xfrm>
            <a:off x="239450" y="4672617"/>
            <a:ext cx="1118143" cy="315575"/>
          </a:xfrm>
          <a:prstGeom prst="rect">
            <a:avLst/>
          </a:prstGeom>
          <a:noFill/>
          <a:ln>
            <a:noFill/>
          </a:ln>
        </p:spPr>
      </p:pic>
      <p:pic>
        <p:nvPicPr>
          <p:cNvPr id="239" name="Google Shape;239;p38"/>
          <p:cNvPicPr preferRelativeResize="0"/>
          <p:nvPr/>
        </p:nvPicPr>
        <p:blipFill>
          <a:blip r:embed="rId5">
            <a:alphaModFix/>
          </a:blip>
          <a:stretch>
            <a:fillRect/>
          </a:stretch>
        </p:blipFill>
        <p:spPr>
          <a:xfrm>
            <a:off x="3661725" y="4682494"/>
            <a:ext cx="1750701" cy="3324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nvSpPr>
        <p:spPr>
          <a:xfrm>
            <a:off x="3854773" y="1951093"/>
            <a:ext cx="1613100" cy="140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FFFFFF"/>
              </a:buClr>
              <a:buSzPts val="700"/>
              <a:buFont typeface="Arial"/>
              <a:buNone/>
            </a:pPr>
            <a:r>
              <a:rPr b="1" i="0" lang="es" sz="700" u="none" cap="none" strike="noStrike">
                <a:solidFill>
                  <a:srgbClr val="FFFFFF"/>
                </a:solidFill>
                <a:latin typeface="Chakra Petch"/>
                <a:ea typeface="Chakra Petch"/>
                <a:cs typeface="Chakra Petch"/>
                <a:sym typeface="Chakra Petch"/>
              </a:rPr>
              <a:t>Comisiones vs (Margen + Comisiones)</a:t>
            </a:r>
            <a:endParaRPr i="0" sz="900" u="none" cap="none" strike="noStrike">
              <a:solidFill>
                <a:srgbClr val="000000"/>
              </a:solidFill>
              <a:latin typeface="Chakra Petch"/>
              <a:ea typeface="Chakra Petch"/>
              <a:cs typeface="Chakra Petch"/>
              <a:sym typeface="Chakra Petch"/>
            </a:endParaRPr>
          </a:p>
        </p:txBody>
      </p:sp>
      <p:sp>
        <p:nvSpPr>
          <p:cNvPr id="245" name="Google Shape;245;p39"/>
          <p:cNvSpPr txBox="1"/>
          <p:nvPr/>
        </p:nvSpPr>
        <p:spPr>
          <a:xfrm>
            <a:off x="337447" y="237667"/>
            <a:ext cx="7969800" cy="688500"/>
          </a:xfrm>
          <a:prstGeom prst="rect">
            <a:avLst/>
          </a:prstGeom>
          <a:noFill/>
          <a:ln>
            <a:noFill/>
          </a:ln>
        </p:spPr>
        <p:txBody>
          <a:bodyPr anchorCtr="0" anchor="t" bIns="58925" lIns="58925" spcFirstLastPara="1" rIns="58925" wrap="square" tIns="58925">
            <a:spAutoFit/>
          </a:bodyPr>
          <a:lstStyle/>
          <a:p>
            <a:pPr indent="0" lvl="0" marL="0" marR="0" rtl="0" algn="l">
              <a:lnSpc>
                <a:spcPct val="100000"/>
              </a:lnSpc>
              <a:spcBef>
                <a:spcPts val="0"/>
              </a:spcBef>
              <a:spcAft>
                <a:spcPts val="0"/>
              </a:spcAft>
              <a:buNone/>
            </a:pPr>
            <a:r>
              <a:rPr b="1" lang="es" sz="3300">
                <a:solidFill>
                  <a:schemeClr val="accent4"/>
                </a:solidFill>
                <a:latin typeface="Inter Tight"/>
                <a:ea typeface="Inter Tight"/>
                <a:cs typeface="Inter Tight"/>
                <a:sym typeface="Inter Tight"/>
              </a:rPr>
              <a:t>Presentación</a:t>
            </a:r>
            <a:r>
              <a:rPr b="1" lang="es" sz="3700">
                <a:solidFill>
                  <a:schemeClr val="accent4"/>
                </a:solidFill>
                <a:latin typeface="Inter Tight"/>
                <a:ea typeface="Inter Tight"/>
                <a:cs typeface="Inter Tight"/>
                <a:sym typeface="Inter Tight"/>
              </a:rPr>
              <a:t> </a:t>
            </a:r>
            <a:r>
              <a:rPr b="1" lang="es" sz="3300">
                <a:solidFill>
                  <a:schemeClr val="accent4"/>
                </a:solidFill>
                <a:latin typeface="Inter Tight"/>
                <a:ea typeface="Inter Tight"/>
                <a:cs typeface="Inter Tight"/>
                <a:sym typeface="Inter Tight"/>
              </a:rPr>
              <a:t>Del Challenge</a:t>
            </a:r>
            <a:endParaRPr b="1" sz="3700">
              <a:solidFill>
                <a:schemeClr val="accent4"/>
              </a:solidFill>
              <a:latin typeface="Inter Tight"/>
              <a:ea typeface="Inter Tight"/>
              <a:cs typeface="Inter Tight"/>
              <a:sym typeface="Inter Tight"/>
            </a:endParaRPr>
          </a:p>
        </p:txBody>
      </p:sp>
      <p:sp>
        <p:nvSpPr>
          <p:cNvPr id="246" name="Google Shape;246;p39"/>
          <p:cNvSpPr txBox="1"/>
          <p:nvPr/>
        </p:nvSpPr>
        <p:spPr>
          <a:xfrm>
            <a:off x="616096" y="1532996"/>
            <a:ext cx="8394600" cy="2757300"/>
          </a:xfrm>
          <a:prstGeom prst="rect">
            <a:avLst/>
          </a:prstGeom>
          <a:noFill/>
          <a:ln>
            <a:noFill/>
          </a:ln>
        </p:spPr>
        <p:txBody>
          <a:bodyPr anchorCtr="0" anchor="t" bIns="29450" lIns="58925" spcFirstLastPara="1" rIns="58925" wrap="square" tIns="29450">
            <a:noAutofit/>
          </a:bodyPr>
          <a:lstStyle/>
          <a:p>
            <a:pPr indent="0" lvl="0" marL="0" rtl="0" algn="l">
              <a:lnSpc>
                <a:spcPct val="150000"/>
              </a:lnSpc>
              <a:spcBef>
                <a:spcPts val="0"/>
              </a:spcBef>
              <a:spcAft>
                <a:spcPts val="0"/>
              </a:spcAft>
              <a:buNone/>
            </a:pPr>
            <a:r>
              <a:t/>
            </a:r>
            <a:endParaRPr sz="1800" u="sng">
              <a:solidFill>
                <a:schemeClr val="dk1"/>
              </a:solidFill>
              <a:latin typeface="Inter Tight"/>
              <a:ea typeface="Inter Tight"/>
              <a:cs typeface="Inter Tight"/>
              <a:sym typeface="Inter Tight"/>
            </a:endParaRPr>
          </a:p>
          <a:p>
            <a:pPr indent="-254000" lvl="0" marL="292100" rtl="0" algn="l">
              <a:lnSpc>
                <a:spcPct val="150000"/>
              </a:lnSpc>
              <a:spcBef>
                <a:spcPts val="0"/>
              </a:spcBef>
              <a:spcAft>
                <a:spcPts val="0"/>
              </a:spcAft>
              <a:buClr>
                <a:schemeClr val="dk1"/>
              </a:buClr>
              <a:buSzPts val="1800"/>
              <a:buFont typeface="Inter Tight"/>
              <a:buChar char="●"/>
            </a:pPr>
            <a:r>
              <a:rPr lang="es" sz="1800">
                <a:solidFill>
                  <a:schemeClr val="dk1"/>
                </a:solidFill>
                <a:latin typeface="Inter Tight"/>
                <a:ea typeface="Inter Tight"/>
                <a:cs typeface="Inter Tight"/>
                <a:sym typeface="Inter Tight"/>
              </a:rPr>
              <a:t>Presentar el estado del proyecto, lo que buscamos es poder contar de manera ordenada hasta dónde llegamos.</a:t>
            </a:r>
            <a:endParaRPr sz="1800">
              <a:solidFill>
                <a:schemeClr val="dk1"/>
              </a:solidFill>
              <a:latin typeface="Inter Tight"/>
              <a:ea typeface="Inter Tight"/>
              <a:cs typeface="Inter Tight"/>
              <a:sym typeface="Inter Tight"/>
            </a:endParaRPr>
          </a:p>
          <a:p>
            <a:pPr indent="-254000" lvl="0" marL="292100" rtl="0" algn="l">
              <a:lnSpc>
                <a:spcPct val="150000"/>
              </a:lnSpc>
              <a:spcBef>
                <a:spcPts val="0"/>
              </a:spcBef>
              <a:spcAft>
                <a:spcPts val="0"/>
              </a:spcAft>
              <a:buClr>
                <a:schemeClr val="dk1"/>
              </a:buClr>
              <a:buSzPts val="1800"/>
              <a:buFont typeface="Inter Tight"/>
              <a:buChar char="●"/>
            </a:pPr>
            <a:r>
              <a:rPr lang="es" sz="1800">
                <a:solidFill>
                  <a:schemeClr val="dk1"/>
                </a:solidFill>
                <a:latin typeface="Inter Tight"/>
                <a:ea typeface="Inter Tight"/>
                <a:cs typeface="Inter Tight"/>
                <a:sym typeface="Inter Tight"/>
              </a:rPr>
              <a:t>Puede incluirse una diapositiva para contar qué aprendimos.</a:t>
            </a:r>
            <a:endParaRPr sz="1800">
              <a:solidFill>
                <a:schemeClr val="dk1"/>
              </a:solidFill>
              <a:latin typeface="Inter Tight"/>
              <a:ea typeface="Inter Tight"/>
              <a:cs typeface="Inter Tight"/>
              <a:sym typeface="Inter Tight"/>
            </a:endParaRPr>
          </a:p>
        </p:txBody>
      </p:sp>
      <p:grpSp>
        <p:nvGrpSpPr>
          <p:cNvPr id="247" name="Google Shape;247;p39"/>
          <p:cNvGrpSpPr/>
          <p:nvPr/>
        </p:nvGrpSpPr>
        <p:grpSpPr>
          <a:xfrm>
            <a:off x="0" y="4516300"/>
            <a:ext cx="9143998" cy="627201"/>
            <a:chOff x="0" y="4516300"/>
            <a:chExt cx="9143998" cy="627201"/>
          </a:xfrm>
        </p:grpSpPr>
        <p:pic>
          <p:nvPicPr>
            <p:cNvPr id="248" name="Google Shape;248;p39"/>
            <p:cNvPicPr preferRelativeResize="0"/>
            <p:nvPr/>
          </p:nvPicPr>
          <p:blipFill rotWithShape="1">
            <a:blip r:embed="rId3">
              <a:alphaModFix/>
            </a:blip>
            <a:srcRect b="0" l="16608" r="16" t="87810"/>
            <a:stretch/>
          </p:blipFill>
          <p:spPr>
            <a:xfrm>
              <a:off x="1517425" y="4516300"/>
              <a:ext cx="7626573" cy="627201"/>
            </a:xfrm>
            <a:prstGeom prst="rect">
              <a:avLst/>
            </a:prstGeom>
            <a:noFill/>
            <a:ln>
              <a:noFill/>
            </a:ln>
          </p:spPr>
        </p:pic>
        <p:pic>
          <p:nvPicPr>
            <p:cNvPr id="249" name="Google Shape;249;p39"/>
            <p:cNvPicPr preferRelativeResize="0"/>
            <p:nvPr/>
          </p:nvPicPr>
          <p:blipFill rotWithShape="1">
            <a:blip r:embed="rId3">
              <a:alphaModFix/>
            </a:blip>
            <a:srcRect b="0" l="16607" r="57841" t="87810"/>
            <a:stretch/>
          </p:blipFill>
          <p:spPr>
            <a:xfrm>
              <a:off x="0" y="4516300"/>
              <a:ext cx="2337198" cy="627201"/>
            </a:xfrm>
            <a:prstGeom prst="rect">
              <a:avLst/>
            </a:prstGeom>
            <a:noFill/>
            <a:ln>
              <a:noFill/>
            </a:ln>
          </p:spPr>
        </p:pic>
      </p:grpSp>
      <p:pic>
        <p:nvPicPr>
          <p:cNvPr id="250" name="Google Shape;250;p39"/>
          <p:cNvPicPr preferRelativeResize="0"/>
          <p:nvPr/>
        </p:nvPicPr>
        <p:blipFill>
          <a:blip r:embed="rId4">
            <a:alphaModFix/>
          </a:blip>
          <a:stretch>
            <a:fillRect/>
          </a:stretch>
        </p:blipFill>
        <p:spPr>
          <a:xfrm>
            <a:off x="239450" y="4672617"/>
            <a:ext cx="1118143" cy="315575"/>
          </a:xfrm>
          <a:prstGeom prst="rect">
            <a:avLst/>
          </a:prstGeom>
          <a:noFill/>
          <a:ln>
            <a:noFill/>
          </a:ln>
        </p:spPr>
      </p:pic>
      <p:pic>
        <p:nvPicPr>
          <p:cNvPr id="251" name="Google Shape;251;p39"/>
          <p:cNvPicPr preferRelativeResize="0"/>
          <p:nvPr/>
        </p:nvPicPr>
        <p:blipFill>
          <a:blip r:embed="rId5">
            <a:alphaModFix/>
          </a:blip>
          <a:stretch>
            <a:fillRect/>
          </a:stretch>
        </p:blipFill>
        <p:spPr>
          <a:xfrm>
            <a:off x="3661725" y="4682494"/>
            <a:ext cx="1750701" cy="3324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3DF9"/>
        </a:solidFill>
      </p:bgPr>
    </p:bg>
    <p:spTree>
      <p:nvGrpSpPr>
        <p:cNvPr id="255" name="Shape 255"/>
        <p:cNvGrpSpPr/>
        <p:nvPr/>
      </p:nvGrpSpPr>
      <p:grpSpPr>
        <a:xfrm>
          <a:off x="0" y="0"/>
          <a:ext cx="0" cy="0"/>
          <a:chOff x="0" y="0"/>
          <a:chExt cx="0" cy="0"/>
        </a:xfrm>
      </p:grpSpPr>
      <p:sp>
        <p:nvSpPr>
          <p:cNvPr id="256" name="Google Shape;256;p40"/>
          <p:cNvSpPr txBox="1"/>
          <p:nvPr>
            <p:ph type="title"/>
          </p:nvPr>
        </p:nvSpPr>
        <p:spPr>
          <a:xfrm>
            <a:off x="680925" y="1508450"/>
            <a:ext cx="81618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D2D2D2"/>
              </a:solidFill>
              <a:latin typeface="Chakra Petch"/>
              <a:ea typeface="Chakra Petch"/>
              <a:cs typeface="Chakra Petch"/>
              <a:sym typeface="Chakra Petch"/>
            </a:endParaRPr>
          </a:p>
          <a:p>
            <a:pPr indent="0" lvl="0" marL="0" rtl="0" algn="l">
              <a:lnSpc>
                <a:spcPct val="150000"/>
              </a:lnSpc>
              <a:spcBef>
                <a:spcPts val="0"/>
              </a:spcBef>
              <a:spcAft>
                <a:spcPts val="0"/>
              </a:spcAft>
              <a:buClr>
                <a:schemeClr val="dk1"/>
              </a:buClr>
              <a:buSzPts val="1100"/>
              <a:buFont typeface="Arial"/>
              <a:buNone/>
            </a:pPr>
            <a:r>
              <a:t/>
            </a:r>
            <a:endParaRPr sz="3500">
              <a:latin typeface="Chakra Petch"/>
              <a:ea typeface="Chakra Petch"/>
              <a:cs typeface="Chakra Petch"/>
              <a:sym typeface="Chakra Petch"/>
            </a:endParaRPr>
          </a:p>
        </p:txBody>
      </p:sp>
      <p:sp>
        <p:nvSpPr>
          <p:cNvPr id="257" name="Google Shape;257;p40"/>
          <p:cNvSpPr txBox="1"/>
          <p:nvPr/>
        </p:nvSpPr>
        <p:spPr>
          <a:xfrm>
            <a:off x="345600" y="1602000"/>
            <a:ext cx="26730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600">
                <a:solidFill>
                  <a:schemeClr val="lt1"/>
                </a:solidFill>
                <a:latin typeface="Inter Tight SemiBold"/>
                <a:ea typeface="Inter Tight SemiBold"/>
                <a:cs typeface="Inter Tight SemiBold"/>
                <a:sym typeface="Inter Tight SemiBold"/>
              </a:rPr>
              <a:t>Estructura sugerida de presentación</a:t>
            </a:r>
            <a:endParaRPr sz="2600">
              <a:solidFill>
                <a:schemeClr val="lt1"/>
              </a:solidFill>
              <a:latin typeface="Inter Tight SemiBold"/>
              <a:ea typeface="Inter Tight SemiBold"/>
              <a:cs typeface="Inter Tight SemiBold"/>
              <a:sym typeface="Inter Tight SemiBold"/>
            </a:endParaRPr>
          </a:p>
          <a:p>
            <a:pPr indent="0" lvl="0" marL="0" rtl="0" algn="l">
              <a:spcBef>
                <a:spcPts val="0"/>
              </a:spcBef>
              <a:spcAft>
                <a:spcPts val="0"/>
              </a:spcAft>
              <a:buNone/>
            </a:pPr>
            <a:r>
              <a:t/>
            </a:r>
            <a:endParaRPr sz="1800">
              <a:solidFill>
                <a:srgbClr val="B7B7B7"/>
              </a:solidFill>
              <a:latin typeface="Inter Tight SemiBold"/>
              <a:ea typeface="Inter Tight SemiBold"/>
              <a:cs typeface="Inter Tight SemiBold"/>
              <a:sym typeface="Inter Tight SemiBold"/>
            </a:endParaRPr>
          </a:p>
          <a:p>
            <a:pPr indent="0" lvl="0" marL="0" rtl="0" algn="l">
              <a:spcBef>
                <a:spcPts val="0"/>
              </a:spcBef>
              <a:spcAft>
                <a:spcPts val="0"/>
              </a:spcAft>
              <a:buNone/>
            </a:pPr>
            <a:r>
              <a:t/>
            </a:r>
            <a:endParaRPr sz="1800">
              <a:solidFill>
                <a:srgbClr val="B7B7B7"/>
              </a:solidFill>
              <a:latin typeface="Inter Tight SemiBold"/>
              <a:ea typeface="Inter Tight SemiBold"/>
              <a:cs typeface="Inter Tight SemiBold"/>
              <a:sym typeface="Inter Tight SemiBold"/>
            </a:endParaRPr>
          </a:p>
        </p:txBody>
      </p:sp>
      <p:graphicFrame>
        <p:nvGraphicFramePr>
          <p:cNvPr id="258" name="Google Shape;258;p40"/>
          <p:cNvGraphicFramePr/>
          <p:nvPr/>
        </p:nvGraphicFramePr>
        <p:xfrm>
          <a:off x="3287700" y="890488"/>
          <a:ext cx="3000000" cy="3000000"/>
        </p:xfrm>
        <a:graphic>
          <a:graphicData uri="http://schemas.openxmlformats.org/drawingml/2006/table">
            <a:tbl>
              <a:tblPr>
                <a:noFill/>
                <a:tableStyleId>{54AB5577-B784-40D5-8809-48A9B49608CA}</a:tableStyleId>
              </a:tblPr>
              <a:tblGrid>
                <a:gridCol w="4410450"/>
              </a:tblGrid>
              <a:tr h="281925">
                <a:tc>
                  <a:txBody>
                    <a:bodyPr/>
                    <a:lstStyle/>
                    <a:p>
                      <a:pPr indent="0" lvl="0" marL="0" marR="0" rtl="0" algn="ctr">
                        <a:lnSpc>
                          <a:spcPct val="100000"/>
                        </a:lnSpc>
                        <a:spcBef>
                          <a:spcPts val="1000"/>
                        </a:spcBef>
                        <a:spcAft>
                          <a:spcPts val="0"/>
                        </a:spcAft>
                        <a:buNone/>
                      </a:pPr>
                      <a:r>
                        <a:rPr lang="es" sz="1500">
                          <a:solidFill>
                            <a:schemeClr val="lt1"/>
                          </a:solidFill>
                          <a:latin typeface="Inter Tight SemiBold"/>
                          <a:ea typeface="Inter Tight SemiBold"/>
                          <a:cs typeface="Inter Tight SemiBold"/>
                          <a:sym typeface="Inter Tight SemiBold"/>
                        </a:rPr>
                        <a:t>Aspectos a presentar</a:t>
                      </a:r>
                      <a:endParaRPr sz="1500">
                        <a:solidFill>
                          <a:schemeClr val="lt1"/>
                        </a:solidFill>
                        <a:latin typeface="Inter Tight SemiBold"/>
                        <a:ea typeface="Inter Tight SemiBold"/>
                        <a:cs typeface="Inter Tight SemiBold"/>
                        <a:sym typeface="Inter Tight SemiBold"/>
                      </a:endParaRPr>
                    </a:p>
                  </a:txBody>
                  <a:tcPr marT="91425" marB="91425" marR="28575" marL="285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r>
              <a:tr h="409975">
                <a:tc>
                  <a:txBody>
                    <a:bodyPr/>
                    <a:lstStyle/>
                    <a:p>
                      <a:pPr indent="0" lvl="0" marL="0" rtl="0" algn="ctr">
                        <a:spcBef>
                          <a:spcPts val="1000"/>
                        </a:spcBef>
                        <a:spcAft>
                          <a:spcPts val="0"/>
                        </a:spcAft>
                        <a:buNone/>
                      </a:pPr>
                      <a:r>
                        <a:rPr lang="es" sz="1500">
                          <a:solidFill>
                            <a:schemeClr val="lt1"/>
                          </a:solidFill>
                          <a:latin typeface="Inter Tight SemiBold"/>
                          <a:ea typeface="Inter Tight SemiBold"/>
                          <a:cs typeface="Inter Tight SemiBold"/>
                          <a:sym typeface="Inter Tight SemiBold"/>
                        </a:rPr>
                        <a:t>Presentación de la persona y del proyecto elegido (si es FIFA hombres, mujeres o ambos)</a:t>
                      </a:r>
                      <a:endParaRPr sz="1500">
                        <a:solidFill>
                          <a:schemeClr val="lt1"/>
                        </a:solidFill>
                        <a:latin typeface="Inter Tight SemiBold"/>
                        <a:ea typeface="Inter Tight SemiBold"/>
                        <a:cs typeface="Inter Tight SemiBold"/>
                        <a:sym typeface="Inter Tight SemiBold"/>
                      </a:endParaRPr>
                    </a:p>
                  </a:txBody>
                  <a:tcPr marT="91425" marB="91425" marR="28575" marL="285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9975">
                <a:tc>
                  <a:txBody>
                    <a:bodyPr/>
                    <a:lstStyle/>
                    <a:p>
                      <a:pPr indent="0" lvl="0" marL="0" rtl="0" algn="ctr">
                        <a:spcBef>
                          <a:spcPts val="1000"/>
                        </a:spcBef>
                        <a:spcAft>
                          <a:spcPts val="0"/>
                        </a:spcAft>
                        <a:buClr>
                          <a:schemeClr val="dk1"/>
                        </a:buClr>
                        <a:buSzPts val="1100"/>
                        <a:buFont typeface="Arial"/>
                        <a:buNone/>
                      </a:pPr>
                      <a:r>
                        <a:rPr lang="es" sz="1500">
                          <a:solidFill>
                            <a:schemeClr val="lt1"/>
                          </a:solidFill>
                          <a:latin typeface="Inter Tight SemiBold"/>
                          <a:ea typeface="Inter Tight SemiBold"/>
                          <a:cs typeface="Inter Tight SemiBold"/>
                          <a:sym typeface="Inter Tight SemiBold"/>
                        </a:rPr>
                        <a:t>Resumen del trabajo realizado </a:t>
                      </a:r>
                      <a:endParaRPr sz="1500">
                        <a:solidFill>
                          <a:schemeClr val="lt1"/>
                        </a:solidFill>
                        <a:latin typeface="Inter Tight SemiBold"/>
                        <a:ea typeface="Inter Tight SemiBold"/>
                        <a:cs typeface="Inter Tight SemiBold"/>
                        <a:sym typeface="Inter Tight SemiBold"/>
                      </a:endParaRPr>
                    </a:p>
                    <a:p>
                      <a:pPr indent="0" lvl="0" marL="0" rtl="0" algn="ctr">
                        <a:spcBef>
                          <a:spcPts val="1000"/>
                        </a:spcBef>
                        <a:spcAft>
                          <a:spcPts val="0"/>
                        </a:spcAft>
                        <a:buNone/>
                      </a:pPr>
                      <a:r>
                        <a:rPr lang="es" sz="1500">
                          <a:solidFill>
                            <a:schemeClr val="lt1"/>
                          </a:solidFill>
                          <a:latin typeface="Inter Tight SemiBold"/>
                          <a:ea typeface="Inter Tight SemiBold"/>
                          <a:cs typeface="Inter Tight SemiBold"/>
                          <a:sym typeface="Inter Tight SemiBold"/>
                        </a:rPr>
                        <a:t>(pueden usar una línea de tiempo)</a:t>
                      </a:r>
                      <a:endParaRPr sz="1500">
                        <a:solidFill>
                          <a:schemeClr val="lt1"/>
                        </a:solidFill>
                        <a:latin typeface="Inter Tight SemiBold"/>
                        <a:ea typeface="Inter Tight SemiBold"/>
                        <a:cs typeface="Inter Tight SemiBold"/>
                        <a:sym typeface="Inter Tight SemiBold"/>
                      </a:endParaRPr>
                    </a:p>
                  </a:txBody>
                  <a:tcPr marT="91425" marB="91425" marR="28575" marL="285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6275">
                <a:tc>
                  <a:txBody>
                    <a:bodyPr/>
                    <a:lstStyle/>
                    <a:p>
                      <a:pPr indent="0" lvl="0" marL="0" rtl="0" algn="ctr">
                        <a:lnSpc>
                          <a:spcPct val="115000"/>
                        </a:lnSpc>
                        <a:spcBef>
                          <a:spcPts val="0"/>
                        </a:spcBef>
                        <a:spcAft>
                          <a:spcPts val="0"/>
                        </a:spcAft>
                        <a:buNone/>
                      </a:pPr>
                      <a:r>
                        <a:rPr lang="es" sz="1500">
                          <a:solidFill>
                            <a:schemeClr val="lt1"/>
                          </a:solidFill>
                          <a:latin typeface="Inter Tight SemiBold"/>
                          <a:ea typeface="Inter Tight SemiBold"/>
                          <a:cs typeface="Inter Tight SemiBold"/>
                          <a:sym typeface="Inter Tight SemiBold"/>
                        </a:rPr>
                        <a:t>Muestra del proyecto</a:t>
                      </a:r>
                      <a:endParaRPr sz="1500">
                        <a:solidFill>
                          <a:schemeClr val="lt1"/>
                        </a:solidFill>
                        <a:latin typeface="Inter Tight SemiBold"/>
                        <a:ea typeface="Inter Tight SemiBold"/>
                        <a:cs typeface="Inter Tight SemiBold"/>
                        <a:sym typeface="Inter Tight SemiBold"/>
                      </a:endParaRPr>
                    </a:p>
                  </a:txBody>
                  <a:tcPr marT="91425" marB="91425" marR="28575" marL="285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6275">
                <a:tc>
                  <a:txBody>
                    <a:bodyPr/>
                    <a:lstStyle/>
                    <a:p>
                      <a:pPr indent="0" lvl="0" marL="0" rtl="0" algn="ctr">
                        <a:lnSpc>
                          <a:spcPct val="115000"/>
                        </a:lnSpc>
                        <a:spcBef>
                          <a:spcPts val="0"/>
                        </a:spcBef>
                        <a:spcAft>
                          <a:spcPts val="0"/>
                        </a:spcAft>
                        <a:buNone/>
                      </a:pPr>
                      <a:r>
                        <a:rPr lang="es" sz="1500">
                          <a:solidFill>
                            <a:schemeClr val="lt1"/>
                          </a:solidFill>
                          <a:latin typeface="Inter Tight SemiBold"/>
                          <a:ea typeface="Inter Tight SemiBold"/>
                          <a:cs typeface="Inter Tight SemiBold"/>
                          <a:sym typeface="Inter Tight SemiBold"/>
                        </a:rPr>
                        <a:t>Aprendizajes logrados</a:t>
                      </a:r>
                      <a:endParaRPr sz="1500">
                        <a:solidFill>
                          <a:schemeClr val="lt1"/>
                        </a:solidFill>
                        <a:latin typeface="Inter Tight SemiBold"/>
                        <a:ea typeface="Inter Tight SemiBold"/>
                        <a:cs typeface="Inter Tight SemiBold"/>
                        <a:sym typeface="Inter Tight SemiBold"/>
                      </a:endParaRPr>
                    </a:p>
                  </a:txBody>
                  <a:tcPr marT="91425" marB="91425" marR="28575" marL="285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3DF9"/>
        </a:solidFill>
      </p:bgPr>
    </p:bg>
    <p:spTree>
      <p:nvGrpSpPr>
        <p:cNvPr id="262" name="Shape 262"/>
        <p:cNvGrpSpPr/>
        <p:nvPr/>
      </p:nvGrpSpPr>
      <p:grpSpPr>
        <a:xfrm>
          <a:off x="0" y="0"/>
          <a:ext cx="0" cy="0"/>
          <a:chOff x="0" y="0"/>
          <a:chExt cx="0" cy="0"/>
        </a:xfrm>
      </p:grpSpPr>
      <p:sp>
        <p:nvSpPr>
          <p:cNvPr id="263" name="Google Shape;263;p41"/>
          <p:cNvSpPr txBox="1"/>
          <p:nvPr>
            <p:ph type="title"/>
          </p:nvPr>
        </p:nvSpPr>
        <p:spPr>
          <a:xfrm>
            <a:off x="819300" y="1335000"/>
            <a:ext cx="7505400" cy="11019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s" sz="2600">
                <a:solidFill>
                  <a:schemeClr val="accent4"/>
                </a:solidFill>
                <a:latin typeface="Chakra Petch SemiBold"/>
                <a:ea typeface="Chakra Petch SemiBold"/>
                <a:cs typeface="Chakra Petch SemiBold"/>
                <a:sym typeface="Chakra Petch SemiBold"/>
              </a:rPr>
              <a:t>Incluir una portada:</a:t>
            </a:r>
            <a:endParaRPr sz="2600">
              <a:solidFill>
                <a:schemeClr val="accent4"/>
              </a:solidFill>
              <a:latin typeface="Chakra Petch SemiBold"/>
              <a:ea typeface="Chakra Petch SemiBold"/>
              <a:cs typeface="Chakra Petch SemiBold"/>
              <a:sym typeface="Chakra Petch SemiBold"/>
            </a:endParaRPr>
          </a:p>
          <a:p>
            <a:pPr indent="0" lvl="0" marL="0" rtl="0" algn="ctr">
              <a:lnSpc>
                <a:spcPct val="80000"/>
              </a:lnSpc>
              <a:spcBef>
                <a:spcPts val="0"/>
              </a:spcBef>
              <a:spcAft>
                <a:spcPts val="0"/>
              </a:spcAft>
              <a:buNone/>
            </a:pPr>
            <a:r>
              <a:t/>
            </a:r>
            <a:endParaRPr sz="2600">
              <a:solidFill>
                <a:schemeClr val="lt1"/>
              </a:solidFill>
              <a:latin typeface="Chakra Petch SemiBold"/>
              <a:ea typeface="Chakra Petch SemiBold"/>
              <a:cs typeface="Chakra Petch SemiBold"/>
              <a:sym typeface="Chakra Petch SemiBold"/>
            </a:endParaRPr>
          </a:p>
          <a:p>
            <a:pPr indent="0" lvl="0" marL="0" rtl="0" algn="ctr">
              <a:lnSpc>
                <a:spcPct val="80000"/>
              </a:lnSpc>
              <a:spcBef>
                <a:spcPts val="0"/>
              </a:spcBef>
              <a:spcAft>
                <a:spcPts val="0"/>
              </a:spcAft>
              <a:buNone/>
            </a:pPr>
            <a:r>
              <a:rPr lang="es" sz="2600">
                <a:solidFill>
                  <a:schemeClr val="lt1"/>
                </a:solidFill>
                <a:latin typeface="Chakra Petch SemiBold"/>
                <a:ea typeface="Chakra Petch SemiBold"/>
                <a:cs typeface="Chakra Petch SemiBold"/>
                <a:sym typeface="Chakra Petch SemiBold"/>
              </a:rPr>
              <a:t>Presentación de avance del proyecto: </a:t>
            </a:r>
            <a:endParaRPr sz="2600">
              <a:solidFill>
                <a:schemeClr val="lt1"/>
              </a:solidFill>
              <a:latin typeface="Chakra Petch SemiBold"/>
              <a:ea typeface="Chakra Petch SemiBold"/>
              <a:cs typeface="Chakra Petch SemiBold"/>
              <a:sym typeface="Chakra Petch SemiBold"/>
            </a:endParaRPr>
          </a:p>
          <a:p>
            <a:pPr indent="0" lvl="0" marL="0" rtl="0" algn="ctr">
              <a:lnSpc>
                <a:spcPct val="80000"/>
              </a:lnSpc>
              <a:spcBef>
                <a:spcPts val="0"/>
              </a:spcBef>
              <a:spcAft>
                <a:spcPts val="0"/>
              </a:spcAft>
              <a:buNone/>
            </a:pPr>
            <a:r>
              <a:rPr lang="es" sz="2600">
                <a:solidFill>
                  <a:schemeClr val="lt1"/>
                </a:solidFill>
                <a:latin typeface="Chakra Petch SemiBold"/>
                <a:ea typeface="Chakra Petch SemiBold"/>
                <a:cs typeface="Chakra Petch SemiBold"/>
                <a:sym typeface="Chakra Petch SemiBold"/>
              </a:rPr>
              <a:t>[colocar nombre del proyecto]</a:t>
            </a:r>
            <a:endParaRPr sz="2600">
              <a:solidFill>
                <a:schemeClr val="lt1"/>
              </a:solidFill>
              <a:latin typeface="Chakra Petch SemiBold"/>
              <a:ea typeface="Chakra Petch SemiBold"/>
              <a:cs typeface="Chakra Petch SemiBold"/>
              <a:sym typeface="Chakra Petch SemiBold"/>
            </a:endParaRPr>
          </a:p>
          <a:p>
            <a:pPr indent="0" lvl="0" marL="0" rtl="0" algn="ctr">
              <a:lnSpc>
                <a:spcPct val="80000"/>
              </a:lnSpc>
              <a:spcBef>
                <a:spcPts val="0"/>
              </a:spcBef>
              <a:spcAft>
                <a:spcPts val="0"/>
              </a:spcAft>
              <a:buNone/>
            </a:pPr>
            <a:r>
              <a:t/>
            </a:r>
            <a:endParaRPr sz="3700">
              <a:solidFill>
                <a:schemeClr val="lt1"/>
              </a:solidFill>
              <a:latin typeface="Chakra Petch SemiBold"/>
              <a:ea typeface="Chakra Petch SemiBold"/>
              <a:cs typeface="Chakra Petch SemiBold"/>
              <a:sym typeface="Chakra Petch SemiBold"/>
            </a:endParaRPr>
          </a:p>
          <a:p>
            <a:pPr indent="0" lvl="0" marL="0" rtl="0" algn="ctr">
              <a:lnSpc>
                <a:spcPct val="80000"/>
              </a:lnSpc>
              <a:spcBef>
                <a:spcPts val="0"/>
              </a:spcBef>
              <a:spcAft>
                <a:spcPts val="0"/>
              </a:spcAft>
              <a:buNone/>
            </a:pPr>
            <a:r>
              <a:rPr lang="es" sz="2300">
                <a:solidFill>
                  <a:schemeClr val="lt1"/>
                </a:solidFill>
                <a:latin typeface="Chakra Petch SemiBold"/>
                <a:ea typeface="Chakra Petch SemiBold"/>
                <a:cs typeface="Chakra Petch SemiBold"/>
                <a:sym typeface="Chakra Petch SemiBold"/>
              </a:rPr>
              <a:t>Autor/a:</a:t>
            </a:r>
            <a:endParaRPr sz="2300">
              <a:solidFill>
                <a:schemeClr val="lt1"/>
              </a:solidFill>
              <a:latin typeface="Chakra Petch SemiBold"/>
              <a:ea typeface="Chakra Petch SemiBold"/>
              <a:cs typeface="Chakra Petch SemiBold"/>
              <a:sym typeface="Chakra Petch SemiBold"/>
            </a:endParaRPr>
          </a:p>
        </p:txBody>
      </p:sp>
      <p:grpSp>
        <p:nvGrpSpPr>
          <p:cNvPr id="264" name="Google Shape;264;p41"/>
          <p:cNvGrpSpPr/>
          <p:nvPr/>
        </p:nvGrpSpPr>
        <p:grpSpPr>
          <a:xfrm>
            <a:off x="0" y="4516300"/>
            <a:ext cx="9143998" cy="627201"/>
            <a:chOff x="0" y="4516300"/>
            <a:chExt cx="9143998" cy="627201"/>
          </a:xfrm>
        </p:grpSpPr>
        <p:pic>
          <p:nvPicPr>
            <p:cNvPr id="265" name="Google Shape;265;p41"/>
            <p:cNvPicPr preferRelativeResize="0"/>
            <p:nvPr/>
          </p:nvPicPr>
          <p:blipFill rotWithShape="1">
            <a:blip r:embed="rId3">
              <a:alphaModFix/>
            </a:blip>
            <a:srcRect b="0" l="16608" r="16" t="87810"/>
            <a:stretch/>
          </p:blipFill>
          <p:spPr>
            <a:xfrm>
              <a:off x="1517425" y="4516300"/>
              <a:ext cx="7626573" cy="627201"/>
            </a:xfrm>
            <a:prstGeom prst="rect">
              <a:avLst/>
            </a:prstGeom>
            <a:noFill/>
            <a:ln>
              <a:noFill/>
            </a:ln>
          </p:spPr>
        </p:pic>
        <p:pic>
          <p:nvPicPr>
            <p:cNvPr id="266" name="Google Shape;266;p41"/>
            <p:cNvPicPr preferRelativeResize="0"/>
            <p:nvPr/>
          </p:nvPicPr>
          <p:blipFill rotWithShape="1">
            <a:blip r:embed="rId3">
              <a:alphaModFix/>
            </a:blip>
            <a:srcRect b="0" l="16607" r="57841" t="87810"/>
            <a:stretch/>
          </p:blipFill>
          <p:spPr>
            <a:xfrm>
              <a:off x="0" y="4516300"/>
              <a:ext cx="2337198" cy="627201"/>
            </a:xfrm>
            <a:prstGeom prst="rect">
              <a:avLst/>
            </a:prstGeom>
            <a:noFill/>
            <a:ln>
              <a:noFill/>
            </a:ln>
          </p:spPr>
        </p:pic>
      </p:grpSp>
      <p:pic>
        <p:nvPicPr>
          <p:cNvPr id="267" name="Google Shape;267;p41"/>
          <p:cNvPicPr preferRelativeResize="0"/>
          <p:nvPr/>
        </p:nvPicPr>
        <p:blipFill>
          <a:blip r:embed="rId4">
            <a:alphaModFix/>
          </a:blip>
          <a:stretch>
            <a:fillRect/>
          </a:stretch>
        </p:blipFill>
        <p:spPr>
          <a:xfrm>
            <a:off x="239450" y="4672617"/>
            <a:ext cx="1118143" cy="315575"/>
          </a:xfrm>
          <a:prstGeom prst="rect">
            <a:avLst/>
          </a:prstGeom>
          <a:noFill/>
          <a:ln>
            <a:noFill/>
          </a:ln>
        </p:spPr>
      </p:pic>
      <p:pic>
        <p:nvPicPr>
          <p:cNvPr id="268" name="Google Shape;268;p41"/>
          <p:cNvPicPr preferRelativeResize="0"/>
          <p:nvPr/>
        </p:nvPicPr>
        <p:blipFill>
          <a:blip r:embed="rId5">
            <a:alphaModFix/>
          </a:blip>
          <a:stretch>
            <a:fillRect/>
          </a:stretch>
        </p:blipFill>
        <p:spPr>
          <a:xfrm>
            <a:off x="3661725" y="4682494"/>
            <a:ext cx="1750701" cy="3324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pSp>
        <p:nvGrpSpPr>
          <p:cNvPr id="273" name="Google Shape;273;p42"/>
          <p:cNvGrpSpPr/>
          <p:nvPr/>
        </p:nvGrpSpPr>
        <p:grpSpPr>
          <a:xfrm>
            <a:off x="408438" y="1414916"/>
            <a:ext cx="4206900" cy="991684"/>
            <a:chOff x="459450" y="1165232"/>
            <a:chExt cx="4206900" cy="991684"/>
          </a:xfrm>
        </p:grpSpPr>
        <p:grpSp>
          <p:nvGrpSpPr>
            <p:cNvPr id="274" name="Google Shape;274;p42"/>
            <p:cNvGrpSpPr/>
            <p:nvPr/>
          </p:nvGrpSpPr>
          <p:grpSpPr>
            <a:xfrm>
              <a:off x="481659" y="1165232"/>
              <a:ext cx="3020457" cy="991684"/>
              <a:chOff x="710259" y="1303682"/>
              <a:chExt cx="3020457" cy="991684"/>
            </a:xfrm>
          </p:grpSpPr>
          <p:sp>
            <p:nvSpPr>
              <p:cNvPr id="275" name="Google Shape;275;p42"/>
              <p:cNvSpPr txBox="1"/>
              <p:nvPr/>
            </p:nvSpPr>
            <p:spPr>
              <a:xfrm>
                <a:off x="710259" y="1705266"/>
                <a:ext cx="2542800" cy="5901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s" sz="1400">
                    <a:latin typeface="Inter Tight"/>
                    <a:ea typeface="Inter Tight"/>
                    <a:cs typeface="Inter Tight"/>
                    <a:sym typeface="Inter Tight"/>
                  </a:rPr>
                  <a:t>Definir un medio de soporte (Power Point, Google Slides Prezzi, </a:t>
                </a:r>
                <a:r>
                  <a:rPr lang="es">
                    <a:latin typeface="Inter Tight"/>
                    <a:ea typeface="Inter Tight"/>
                    <a:cs typeface="Inter Tight"/>
                    <a:sym typeface="Inter Tight"/>
                  </a:rPr>
                  <a:t>etc.</a:t>
                </a:r>
                <a:r>
                  <a:rPr lang="es" sz="1400">
                    <a:latin typeface="Inter Tight"/>
                    <a:ea typeface="Inter Tight"/>
                    <a:cs typeface="Inter Tight"/>
                    <a:sym typeface="Inter Tight"/>
                  </a:rPr>
                  <a:t>)</a:t>
                </a:r>
                <a:endParaRPr sz="1400">
                  <a:latin typeface="Inter Tight"/>
                  <a:ea typeface="Inter Tight"/>
                  <a:cs typeface="Inter Tight"/>
                  <a:sym typeface="Inter Tight"/>
                </a:endParaRPr>
              </a:p>
            </p:txBody>
          </p:sp>
          <p:sp>
            <p:nvSpPr>
              <p:cNvPr id="276" name="Google Shape;276;p42"/>
              <p:cNvSpPr txBox="1"/>
              <p:nvPr/>
            </p:nvSpPr>
            <p:spPr>
              <a:xfrm>
                <a:off x="719917" y="1303682"/>
                <a:ext cx="3010800" cy="3546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s" sz="1700">
                    <a:solidFill>
                      <a:srgbClr val="03C2A2"/>
                    </a:solidFill>
                    <a:latin typeface="Inter Tight Medium"/>
                    <a:ea typeface="Inter Tight Medium"/>
                    <a:cs typeface="Inter Tight Medium"/>
                    <a:sym typeface="Inter Tight Medium"/>
                  </a:rPr>
                  <a:t>Soporte de la presentación</a:t>
                </a:r>
                <a:endParaRPr sz="1700">
                  <a:solidFill>
                    <a:srgbClr val="03C2A2"/>
                  </a:solidFill>
                  <a:latin typeface="Inter Tight Medium"/>
                  <a:ea typeface="Inter Tight Medium"/>
                  <a:cs typeface="Inter Tight Medium"/>
                  <a:sym typeface="Inter Tight Medium"/>
                </a:endParaRPr>
              </a:p>
            </p:txBody>
          </p:sp>
        </p:grpSp>
        <p:cxnSp>
          <p:nvCxnSpPr>
            <p:cNvPr id="277" name="Google Shape;277;p42"/>
            <p:cNvCxnSpPr/>
            <p:nvPr/>
          </p:nvCxnSpPr>
          <p:spPr>
            <a:xfrm rot="10800000">
              <a:off x="459450" y="1201131"/>
              <a:ext cx="4206900" cy="0"/>
            </a:xfrm>
            <a:prstGeom prst="straightConnector1">
              <a:avLst/>
            </a:prstGeom>
            <a:noFill/>
            <a:ln cap="flat" cmpd="sng" w="9525">
              <a:solidFill>
                <a:srgbClr val="03C2A2"/>
              </a:solidFill>
              <a:prstDash val="solid"/>
              <a:round/>
              <a:headEnd len="med" w="med" type="none"/>
              <a:tailEnd len="med" w="med" type="none"/>
            </a:ln>
          </p:spPr>
        </p:cxnSp>
      </p:grpSp>
      <p:grpSp>
        <p:nvGrpSpPr>
          <p:cNvPr id="278" name="Google Shape;278;p42"/>
          <p:cNvGrpSpPr/>
          <p:nvPr/>
        </p:nvGrpSpPr>
        <p:grpSpPr>
          <a:xfrm>
            <a:off x="408313" y="2511659"/>
            <a:ext cx="3042900" cy="983531"/>
            <a:chOff x="459325" y="2261975"/>
            <a:chExt cx="3042900" cy="983531"/>
          </a:xfrm>
        </p:grpSpPr>
        <p:grpSp>
          <p:nvGrpSpPr>
            <p:cNvPr id="279" name="Google Shape;279;p42"/>
            <p:cNvGrpSpPr/>
            <p:nvPr/>
          </p:nvGrpSpPr>
          <p:grpSpPr>
            <a:xfrm>
              <a:off x="481672" y="2306446"/>
              <a:ext cx="2089253" cy="939060"/>
              <a:chOff x="710272" y="2441863"/>
              <a:chExt cx="2089253" cy="939060"/>
            </a:xfrm>
          </p:grpSpPr>
          <p:sp>
            <p:nvSpPr>
              <p:cNvPr id="280" name="Google Shape;280;p42"/>
              <p:cNvSpPr txBox="1"/>
              <p:nvPr/>
            </p:nvSpPr>
            <p:spPr>
              <a:xfrm>
                <a:off x="710272" y="2790822"/>
                <a:ext cx="2079600" cy="590100"/>
              </a:xfrm>
              <a:prstGeom prst="rect">
                <a:avLst/>
              </a:prstGeom>
              <a:no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None/>
                </a:pPr>
                <a:r>
                  <a:rPr lang="es" sz="1400">
                    <a:latin typeface="Inter Tight"/>
                    <a:ea typeface="Inter Tight"/>
                    <a:cs typeface="Inter Tight"/>
                    <a:sym typeface="Inter Tight"/>
                  </a:rPr>
                  <a:t>Plasmar una idea por diapositiva</a:t>
                </a:r>
                <a:r>
                  <a:rPr lang="es" sz="1500">
                    <a:latin typeface="Inter Tight"/>
                    <a:ea typeface="Inter Tight"/>
                    <a:cs typeface="Inter Tight"/>
                    <a:sym typeface="Inter Tight"/>
                  </a:rPr>
                  <a:t>.</a:t>
                </a:r>
                <a:r>
                  <a:rPr lang="es" sz="1400">
                    <a:latin typeface="Inter Tight"/>
                    <a:ea typeface="Inter Tight"/>
                    <a:cs typeface="Inter Tight"/>
                    <a:sym typeface="Inter Tight"/>
                  </a:rPr>
                  <a:t> </a:t>
                </a:r>
                <a:endParaRPr sz="1400">
                  <a:latin typeface="Inter Tight"/>
                  <a:ea typeface="Inter Tight"/>
                  <a:cs typeface="Inter Tight"/>
                  <a:sym typeface="Inter Tight"/>
                </a:endParaRPr>
              </a:p>
            </p:txBody>
          </p:sp>
          <p:sp>
            <p:nvSpPr>
              <p:cNvPr id="281" name="Google Shape;281;p42"/>
              <p:cNvSpPr txBox="1"/>
              <p:nvPr/>
            </p:nvSpPr>
            <p:spPr>
              <a:xfrm>
                <a:off x="719925" y="2441863"/>
                <a:ext cx="2079600" cy="3546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s" sz="1700">
                    <a:solidFill>
                      <a:srgbClr val="77EAD7"/>
                    </a:solidFill>
                    <a:latin typeface="Inter Tight Medium"/>
                    <a:ea typeface="Inter Tight Medium"/>
                    <a:cs typeface="Inter Tight Medium"/>
                    <a:sym typeface="Inter Tight Medium"/>
                  </a:rPr>
                  <a:t>Ideas</a:t>
                </a:r>
                <a:endParaRPr sz="1700">
                  <a:solidFill>
                    <a:srgbClr val="77EAD7"/>
                  </a:solidFill>
                  <a:latin typeface="Inter Tight Medium"/>
                  <a:ea typeface="Inter Tight Medium"/>
                  <a:cs typeface="Inter Tight Medium"/>
                  <a:sym typeface="Inter Tight Medium"/>
                </a:endParaRPr>
              </a:p>
            </p:txBody>
          </p:sp>
        </p:grpSp>
        <p:cxnSp>
          <p:nvCxnSpPr>
            <p:cNvPr id="282" name="Google Shape;282;p42"/>
            <p:cNvCxnSpPr/>
            <p:nvPr/>
          </p:nvCxnSpPr>
          <p:spPr>
            <a:xfrm flipH="1">
              <a:off x="459325" y="2261975"/>
              <a:ext cx="3042900" cy="1800"/>
            </a:xfrm>
            <a:prstGeom prst="straightConnector1">
              <a:avLst/>
            </a:prstGeom>
            <a:noFill/>
            <a:ln cap="flat" cmpd="sng" w="9525">
              <a:solidFill>
                <a:srgbClr val="77EAD7"/>
              </a:solidFill>
              <a:prstDash val="solid"/>
              <a:round/>
              <a:headEnd len="med" w="med" type="none"/>
              <a:tailEnd len="med" w="med" type="none"/>
            </a:ln>
          </p:spPr>
        </p:cxnSp>
      </p:grpSp>
      <p:grpSp>
        <p:nvGrpSpPr>
          <p:cNvPr id="283" name="Google Shape;283;p42"/>
          <p:cNvGrpSpPr/>
          <p:nvPr/>
        </p:nvGrpSpPr>
        <p:grpSpPr>
          <a:xfrm>
            <a:off x="408313" y="3592434"/>
            <a:ext cx="2928600" cy="986612"/>
            <a:chOff x="459325" y="3342750"/>
            <a:chExt cx="2928600" cy="986612"/>
          </a:xfrm>
        </p:grpSpPr>
        <p:grpSp>
          <p:nvGrpSpPr>
            <p:cNvPr id="284" name="Google Shape;284;p42"/>
            <p:cNvGrpSpPr/>
            <p:nvPr/>
          </p:nvGrpSpPr>
          <p:grpSpPr>
            <a:xfrm>
              <a:off x="485148" y="3390096"/>
              <a:ext cx="2085777" cy="939266"/>
              <a:chOff x="713748" y="3512025"/>
              <a:chExt cx="2085777" cy="939266"/>
            </a:xfrm>
          </p:grpSpPr>
          <p:sp>
            <p:nvSpPr>
              <p:cNvPr id="285" name="Google Shape;285;p42"/>
              <p:cNvSpPr txBox="1"/>
              <p:nvPr/>
            </p:nvSpPr>
            <p:spPr>
              <a:xfrm>
                <a:off x="713748" y="3861191"/>
                <a:ext cx="2079600" cy="5901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s" sz="1300">
                    <a:latin typeface="Inter Tight"/>
                    <a:ea typeface="Inter Tight"/>
                    <a:cs typeface="Inter Tight"/>
                    <a:sym typeface="Inter Tight"/>
                  </a:rPr>
                  <a:t>Colocar palabras clave en cada diapositiva. No usar bloques de texto.</a:t>
                </a:r>
                <a:endParaRPr sz="1300">
                  <a:latin typeface="Inter Tight"/>
                  <a:ea typeface="Inter Tight"/>
                  <a:cs typeface="Inter Tight"/>
                  <a:sym typeface="Inter Tight"/>
                </a:endParaRPr>
              </a:p>
            </p:txBody>
          </p:sp>
          <p:sp>
            <p:nvSpPr>
              <p:cNvPr id="286" name="Google Shape;286;p42"/>
              <p:cNvSpPr txBox="1"/>
              <p:nvPr/>
            </p:nvSpPr>
            <p:spPr>
              <a:xfrm>
                <a:off x="719925" y="3512025"/>
                <a:ext cx="2079600" cy="3546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s" sz="1700">
                    <a:solidFill>
                      <a:schemeClr val="accent4"/>
                    </a:solidFill>
                    <a:latin typeface="Inter Tight Medium"/>
                    <a:ea typeface="Inter Tight Medium"/>
                    <a:cs typeface="Inter Tight Medium"/>
                    <a:sym typeface="Inter Tight Medium"/>
                  </a:rPr>
                  <a:t>Síntesis</a:t>
                </a:r>
                <a:endParaRPr sz="1700">
                  <a:solidFill>
                    <a:schemeClr val="accent4"/>
                  </a:solidFill>
                  <a:latin typeface="Inter Tight Medium"/>
                  <a:ea typeface="Inter Tight Medium"/>
                  <a:cs typeface="Inter Tight Medium"/>
                  <a:sym typeface="Inter Tight Medium"/>
                </a:endParaRPr>
              </a:p>
            </p:txBody>
          </p:sp>
        </p:grpSp>
        <p:cxnSp>
          <p:nvCxnSpPr>
            <p:cNvPr id="287" name="Google Shape;287;p42"/>
            <p:cNvCxnSpPr/>
            <p:nvPr/>
          </p:nvCxnSpPr>
          <p:spPr>
            <a:xfrm rot="10800000">
              <a:off x="459325" y="3342750"/>
              <a:ext cx="2928600" cy="1500"/>
            </a:xfrm>
            <a:prstGeom prst="straightConnector1">
              <a:avLst/>
            </a:prstGeom>
            <a:noFill/>
            <a:ln cap="flat" cmpd="sng" w="9525">
              <a:solidFill>
                <a:srgbClr val="9E50AB"/>
              </a:solidFill>
              <a:prstDash val="solid"/>
              <a:round/>
              <a:headEnd len="med" w="med" type="none"/>
              <a:tailEnd len="med" w="med" type="none"/>
            </a:ln>
          </p:spPr>
        </p:cxnSp>
      </p:grpSp>
      <p:grpSp>
        <p:nvGrpSpPr>
          <p:cNvPr id="288" name="Google Shape;288;p42"/>
          <p:cNvGrpSpPr/>
          <p:nvPr/>
        </p:nvGrpSpPr>
        <p:grpSpPr>
          <a:xfrm>
            <a:off x="4548688" y="3639928"/>
            <a:ext cx="4088700" cy="1042181"/>
            <a:chOff x="4599700" y="3390244"/>
            <a:chExt cx="4088700" cy="1042181"/>
          </a:xfrm>
        </p:grpSpPr>
        <p:grpSp>
          <p:nvGrpSpPr>
            <p:cNvPr id="289" name="Google Shape;289;p42"/>
            <p:cNvGrpSpPr/>
            <p:nvPr/>
          </p:nvGrpSpPr>
          <p:grpSpPr>
            <a:xfrm>
              <a:off x="6119685" y="3390244"/>
              <a:ext cx="2564315" cy="1015322"/>
              <a:chOff x="5891085" y="3315000"/>
              <a:chExt cx="2564315" cy="1015322"/>
            </a:xfrm>
          </p:grpSpPr>
          <p:sp>
            <p:nvSpPr>
              <p:cNvPr id="290" name="Google Shape;290;p42"/>
              <p:cNvSpPr txBox="1"/>
              <p:nvPr/>
            </p:nvSpPr>
            <p:spPr>
              <a:xfrm>
                <a:off x="5891085" y="3740222"/>
                <a:ext cx="2561700" cy="590100"/>
              </a:xfrm>
              <a:prstGeom prst="rect">
                <a:avLst/>
              </a:prstGeom>
              <a:noFill/>
              <a:ln>
                <a:noFill/>
              </a:ln>
            </p:spPr>
            <p:txBody>
              <a:bodyPr anchorCtr="0" anchor="ctr" bIns="93125" lIns="93125" spcFirstLastPara="1" rIns="93125" wrap="square" tIns="93125">
                <a:noAutofit/>
              </a:bodyPr>
              <a:lstStyle/>
              <a:p>
                <a:pPr indent="0" lvl="0" marL="0" rtl="0" algn="r">
                  <a:spcBef>
                    <a:spcPts val="0"/>
                  </a:spcBef>
                  <a:spcAft>
                    <a:spcPts val="0"/>
                  </a:spcAft>
                  <a:buNone/>
                </a:pPr>
                <a:r>
                  <a:rPr lang="es" sz="1400">
                    <a:latin typeface="Inter Tight"/>
                    <a:ea typeface="Inter Tight"/>
                    <a:cs typeface="Inter Tight"/>
                    <a:sym typeface="Inter Tight"/>
                  </a:rPr>
                  <a:t>Verificar que los </a:t>
                </a:r>
                <a:r>
                  <a:rPr lang="es">
                    <a:latin typeface="Inter Tight"/>
                    <a:ea typeface="Inter Tight"/>
                    <a:cs typeface="Inter Tight"/>
                    <a:sym typeface="Inter Tight"/>
                  </a:rPr>
                  <a:t>links, videos</a:t>
                </a:r>
                <a:r>
                  <a:rPr lang="es" sz="1400">
                    <a:latin typeface="Inter Tight"/>
                    <a:ea typeface="Inter Tight"/>
                    <a:cs typeface="Inter Tight"/>
                    <a:sym typeface="Inter Tight"/>
                  </a:rPr>
                  <a:t>, sonido, etc que uses en la presentación</a:t>
                </a:r>
                <a:r>
                  <a:rPr lang="es">
                    <a:latin typeface="Inter Tight"/>
                    <a:ea typeface="Inter Tight"/>
                    <a:cs typeface="Inter Tight"/>
                    <a:sym typeface="Inter Tight"/>
                  </a:rPr>
                  <a:t> funcionen</a:t>
                </a:r>
                <a:endParaRPr sz="1400">
                  <a:latin typeface="Inter Tight"/>
                  <a:ea typeface="Inter Tight"/>
                  <a:cs typeface="Inter Tight"/>
                  <a:sym typeface="Inter Tight"/>
                </a:endParaRPr>
              </a:p>
            </p:txBody>
          </p:sp>
          <p:sp>
            <p:nvSpPr>
              <p:cNvPr id="291" name="Google Shape;291;p42"/>
              <p:cNvSpPr txBox="1"/>
              <p:nvPr/>
            </p:nvSpPr>
            <p:spPr>
              <a:xfrm>
                <a:off x="6375800" y="3315000"/>
                <a:ext cx="2079600" cy="354600"/>
              </a:xfrm>
              <a:prstGeom prst="rect">
                <a:avLst/>
              </a:prstGeom>
              <a:noFill/>
              <a:ln>
                <a:noFill/>
              </a:ln>
            </p:spPr>
            <p:txBody>
              <a:bodyPr anchorCtr="0" anchor="ctr" bIns="93125" lIns="93125" spcFirstLastPara="1" rIns="93125" wrap="square" tIns="93125">
                <a:noAutofit/>
              </a:bodyPr>
              <a:lstStyle/>
              <a:p>
                <a:pPr indent="0" lvl="0" marL="0" rtl="0" algn="r">
                  <a:spcBef>
                    <a:spcPts val="0"/>
                  </a:spcBef>
                  <a:spcAft>
                    <a:spcPts val="0"/>
                  </a:spcAft>
                  <a:buNone/>
                </a:pPr>
                <a:r>
                  <a:rPr lang="es" sz="1700">
                    <a:solidFill>
                      <a:srgbClr val="B3B3B3"/>
                    </a:solidFill>
                    <a:latin typeface="Inter Tight Medium"/>
                    <a:ea typeface="Inter Tight Medium"/>
                    <a:cs typeface="Inter Tight Medium"/>
                    <a:sym typeface="Inter Tight Medium"/>
                  </a:rPr>
                  <a:t>Controlar !</a:t>
                </a:r>
                <a:endParaRPr sz="1700">
                  <a:solidFill>
                    <a:srgbClr val="B3B3B3"/>
                  </a:solidFill>
                  <a:latin typeface="Inter Tight Medium"/>
                  <a:ea typeface="Inter Tight Medium"/>
                  <a:cs typeface="Inter Tight Medium"/>
                  <a:sym typeface="Inter Tight Medium"/>
                </a:endParaRPr>
              </a:p>
            </p:txBody>
          </p:sp>
        </p:grpSp>
        <p:cxnSp>
          <p:nvCxnSpPr>
            <p:cNvPr id="292" name="Google Shape;292;p42"/>
            <p:cNvCxnSpPr/>
            <p:nvPr/>
          </p:nvCxnSpPr>
          <p:spPr>
            <a:xfrm rot="10800000">
              <a:off x="4599700" y="4432425"/>
              <a:ext cx="4088700" cy="0"/>
            </a:xfrm>
            <a:prstGeom prst="straightConnector1">
              <a:avLst/>
            </a:prstGeom>
            <a:noFill/>
            <a:ln cap="flat" cmpd="sng" w="9525">
              <a:solidFill>
                <a:srgbClr val="796295"/>
              </a:solidFill>
              <a:prstDash val="solid"/>
              <a:round/>
              <a:headEnd len="med" w="med" type="none"/>
              <a:tailEnd len="med" w="med" type="none"/>
            </a:ln>
          </p:spPr>
        </p:cxnSp>
      </p:grpSp>
      <p:grpSp>
        <p:nvGrpSpPr>
          <p:cNvPr id="293" name="Google Shape;293;p42"/>
          <p:cNvGrpSpPr/>
          <p:nvPr/>
        </p:nvGrpSpPr>
        <p:grpSpPr>
          <a:xfrm>
            <a:off x="5518013" y="2555675"/>
            <a:ext cx="3188587" cy="1047784"/>
            <a:chOff x="5569025" y="2305991"/>
            <a:chExt cx="3188587" cy="1047784"/>
          </a:xfrm>
        </p:grpSpPr>
        <p:grpSp>
          <p:nvGrpSpPr>
            <p:cNvPr id="294" name="Google Shape;294;p42"/>
            <p:cNvGrpSpPr/>
            <p:nvPr/>
          </p:nvGrpSpPr>
          <p:grpSpPr>
            <a:xfrm>
              <a:off x="6098412" y="2305991"/>
              <a:ext cx="2659200" cy="1015725"/>
              <a:chOff x="5841237" y="2230747"/>
              <a:chExt cx="2659200" cy="1015725"/>
            </a:xfrm>
          </p:grpSpPr>
          <p:sp>
            <p:nvSpPr>
              <p:cNvPr id="295" name="Google Shape;295;p42"/>
              <p:cNvSpPr txBox="1"/>
              <p:nvPr/>
            </p:nvSpPr>
            <p:spPr>
              <a:xfrm>
                <a:off x="5841237" y="2656372"/>
                <a:ext cx="2659200" cy="590100"/>
              </a:xfrm>
              <a:prstGeom prst="rect">
                <a:avLst/>
              </a:prstGeom>
              <a:noFill/>
              <a:ln>
                <a:noFill/>
              </a:ln>
            </p:spPr>
            <p:txBody>
              <a:bodyPr anchorCtr="0" anchor="ctr" bIns="93125" lIns="93125" spcFirstLastPara="1" rIns="93125" wrap="square" tIns="93125">
                <a:noAutofit/>
              </a:bodyPr>
              <a:lstStyle/>
              <a:p>
                <a:pPr indent="0" lvl="0" marL="0" rtl="0" algn="r">
                  <a:spcBef>
                    <a:spcPts val="0"/>
                  </a:spcBef>
                  <a:spcAft>
                    <a:spcPts val="0"/>
                  </a:spcAft>
                  <a:buNone/>
                </a:pPr>
                <a:r>
                  <a:rPr lang="es" sz="1300">
                    <a:latin typeface="Inter Tight"/>
                    <a:ea typeface="Inter Tight"/>
                    <a:cs typeface="Inter Tight"/>
                    <a:sym typeface="Inter Tight"/>
                  </a:rPr>
                  <a:t>Revisar tamaño y tipo de letra, debe entenderse a primera vista.</a:t>
                </a:r>
                <a:endParaRPr sz="1300">
                  <a:latin typeface="Inter Tight"/>
                  <a:ea typeface="Inter Tight"/>
                  <a:cs typeface="Inter Tight"/>
                  <a:sym typeface="Inter Tight"/>
                </a:endParaRPr>
              </a:p>
            </p:txBody>
          </p:sp>
          <p:sp>
            <p:nvSpPr>
              <p:cNvPr id="296" name="Google Shape;296;p42"/>
              <p:cNvSpPr txBox="1"/>
              <p:nvPr/>
            </p:nvSpPr>
            <p:spPr>
              <a:xfrm>
                <a:off x="6347225" y="2230747"/>
                <a:ext cx="2079600" cy="354600"/>
              </a:xfrm>
              <a:prstGeom prst="rect">
                <a:avLst/>
              </a:prstGeom>
              <a:noFill/>
              <a:ln>
                <a:noFill/>
              </a:ln>
            </p:spPr>
            <p:txBody>
              <a:bodyPr anchorCtr="0" anchor="ctr" bIns="93125" lIns="93125" spcFirstLastPara="1" rIns="93125" wrap="square" tIns="93125">
                <a:noAutofit/>
              </a:bodyPr>
              <a:lstStyle/>
              <a:p>
                <a:pPr indent="0" lvl="0" marL="0" rtl="0" algn="r">
                  <a:spcBef>
                    <a:spcPts val="0"/>
                  </a:spcBef>
                  <a:spcAft>
                    <a:spcPts val="0"/>
                  </a:spcAft>
                  <a:buNone/>
                </a:pPr>
                <a:r>
                  <a:rPr lang="es" sz="1700">
                    <a:solidFill>
                      <a:srgbClr val="2B8597"/>
                    </a:solidFill>
                    <a:latin typeface="Inter Tight Medium"/>
                    <a:ea typeface="Inter Tight Medium"/>
                    <a:cs typeface="Inter Tight Medium"/>
                    <a:sym typeface="Inter Tight Medium"/>
                  </a:rPr>
                  <a:t>Comprensión</a:t>
                </a:r>
                <a:endParaRPr sz="1700">
                  <a:solidFill>
                    <a:srgbClr val="2B8597"/>
                  </a:solidFill>
                  <a:latin typeface="Inter Tight Medium"/>
                  <a:ea typeface="Inter Tight Medium"/>
                  <a:cs typeface="Inter Tight Medium"/>
                  <a:sym typeface="Inter Tight Medium"/>
                </a:endParaRPr>
              </a:p>
            </p:txBody>
          </p:sp>
        </p:grpSp>
        <p:cxnSp>
          <p:nvCxnSpPr>
            <p:cNvPr id="297" name="Google Shape;297;p42"/>
            <p:cNvCxnSpPr/>
            <p:nvPr/>
          </p:nvCxnSpPr>
          <p:spPr>
            <a:xfrm rot="10800000">
              <a:off x="5569025" y="3353775"/>
              <a:ext cx="3118200" cy="0"/>
            </a:xfrm>
            <a:prstGeom prst="straightConnector1">
              <a:avLst/>
            </a:prstGeom>
            <a:noFill/>
            <a:ln cap="flat" cmpd="sng" w="9525">
              <a:solidFill>
                <a:srgbClr val="4F67A2"/>
              </a:solidFill>
              <a:prstDash val="solid"/>
              <a:round/>
              <a:headEnd len="med" w="med" type="none"/>
              <a:tailEnd len="med" w="med" type="none"/>
            </a:ln>
          </p:spPr>
        </p:cxnSp>
      </p:grpSp>
      <p:grpSp>
        <p:nvGrpSpPr>
          <p:cNvPr id="298" name="Google Shape;298;p42"/>
          <p:cNvGrpSpPr/>
          <p:nvPr/>
        </p:nvGrpSpPr>
        <p:grpSpPr>
          <a:xfrm>
            <a:off x="5375488" y="1474868"/>
            <a:ext cx="3261900" cy="1036791"/>
            <a:chOff x="5426500" y="1225184"/>
            <a:chExt cx="3261900" cy="1036791"/>
          </a:xfrm>
        </p:grpSpPr>
        <p:grpSp>
          <p:nvGrpSpPr>
            <p:cNvPr id="299" name="Google Shape;299;p42"/>
            <p:cNvGrpSpPr/>
            <p:nvPr/>
          </p:nvGrpSpPr>
          <p:grpSpPr>
            <a:xfrm>
              <a:off x="6119687" y="1225184"/>
              <a:ext cx="2564313" cy="931732"/>
              <a:chOff x="5862512" y="1144763"/>
              <a:chExt cx="2564313" cy="931732"/>
            </a:xfrm>
          </p:grpSpPr>
          <p:sp>
            <p:nvSpPr>
              <p:cNvPr id="300" name="Google Shape;300;p42"/>
              <p:cNvSpPr txBox="1"/>
              <p:nvPr/>
            </p:nvSpPr>
            <p:spPr>
              <a:xfrm>
                <a:off x="5862512" y="1486394"/>
                <a:ext cx="2561700" cy="590100"/>
              </a:xfrm>
              <a:prstGeom prst="rect">
                <a:avLst/>
              </a:prstGeom>
              <a:noFill/>
              <a:ln>
                <a:noFill/>
              </a:ln>
            </p:spPr>
            <p:txBody>
              <a:bodyPr anchorCtr="0" anchor="ctr" bIns="93125" lIns="93125" spcFirstLastPara="1" rIns="93125" wrap="square" tIns="93125">
                <a:noAutofit/>
              </a:bodyPr>
              <a:lstStyle/>
              <a:p>
                <a:pPr indent="0" lvl="0" marL="0" rtl="0" algn="r">
                  <a:spcBef>
                    <a:spcPts val="0"/>
                  </a:spcBef>
                  <a:spcAft>
                    <a:spcPts val="0"/>
                  </a:spcAft>
                  <a:buNone/>
                </a:pPr>
                <a:r>
                  <a:rPr lang="es" sz="1400">
                    <a:latin typeface="Inter Tight"/>
                    <a:ea typeface="Inter Tight"/>
                    <a:cs typeface="Inter Tight"/>
                    <a:sym typeface="Inter Tight"/>
                  </a:rPr>
                  <a:t>Mantener el mismo estilo de texto, colores, gráficos ,etc.</a:t>
                </a:r>
                <a:endParaRPr sz="1400">
                  <a:latin typeface="Inter Tight"/>
                  <a:ea typeface="Inter Tight"/>
                  <a:cs typeface="Inter Tight"/>
                  <a:sym typeface="Inter Tight"/>
                </a:endParaRPr>
              </a:p>
            </p:txBody>
          </p:sp>
          <p:sp>
            <p:nvSpPr>
              <p:cNvPr id="301" name="Google Shape;301;p42"/>
              <p:cNvSpPr txBox="1"/>
              <p:nvPr/>
            </p:nvSpPr>
            <p:spPr>
              <a:xfrm>
                <a:off x="6347225" y="1144763"/>
                <a:ext cx="2079600" cy="354600"/>
              </a:xfrm>
              <a:prstGeom prst="rect">
                <a:avLst/>
              </a:prstGeom>
              <a:noFill/>
              <a:ln>
                <a:noFill/>
              </a:ln>
            </p:spPr>
            <p:txBody>
              <a:bodyPr anchorCtr="0" anchor="ctr" bIns="93125" lIns="93125" spcFirstLastPara="1" rIns="93125" wrap="square" tIns="93125">
                <a:noAutofit/>
              </a:bodyPr>
              <a:lstStyle/>
              <a:p>
                <a:pPr indent="0" lvl="0" marL="0" rtl="0" algn="r">
                  <a:spcBef>
                    <a:spcPts val="0"/>
                  </a:spcBef>
                  <a:spcAft>
                    <a:spcPts val="0"/>
                  </a:spcAft>
                  <a:buNone/>
                </a:pPr>
                <a:r>
                  <a:rPr lang="es" sz="1700">
                    <a:solidFill>
                      <a:srgbClr val="2B8597"/>
                    </a:solidFill>
                    <a:latin typeface="Inter Tight Medium"/>
                    <a:ea typeface="Inter Tight Medium"/>
                    <a:cs typeface="Inter Tight Medium"/>
                    <a:sym typeface="Inter Tight Medium"/>
                  </a:rPr>
                  <a:t>Estilos</a:t>
                </a:r>
                <a:endParaRPr sz="1700">
                  <a:solidFill>
                    <a:srgbClr val="2B8597"/>
                  </a:solidFill>
                  <a:latin typeface="Inter Tight Medium"/>
                  <a:ea typeface="Inter Tight Medium"/>
                  <a:cs typeface="Inter Tight Medium"/>
                  <a:sym typeface="Inter Tight Medium"/>
                </a:endParaRPr>
              </a:p>
            </p:txBody>
          </p:sp>
        </p:grpSp>
        <p:cxnSp>
          <p:nvCxnSpPr>
            <p:cNvPr id="302" name="Google Shape;302;p42"/>
            <p:cNvCxnSpPr/>
            <p:nvPr/>
          </p:nvCxnSpPr>
          <p:spPr>
            <a:xfrm rot="10800000">
              <a:off x="5426500" y="2261975"/>
              <a:ext cx="3261900" cy="0"/>
            </a:xfrm>
            <a:prstGeom prst="straightConnector1">
              <a:avLst/>
            </a:prstGeom>
            <a:noFill/>
            <a:ln cap="flat" cmpd="sng" w="9525">
              <a:solidFill>
                <a:srgbClr val="2B8597"/>
              </a:solidFill>
              <a:prstDash val="solid"/>
              <a:round/>
              <a:headEnd len="med" w="med" type="none"/>
              <a:tailEnd len="med" w="med" type="none"/>
            </a:ln>
          </p:spPr>
        </p:cxnSp>
      </p:grpSp>
      <p:sp>
        <p:nvSpPr>
          <p:cNvPr id="303" name="Google Shape;303;p42"/>
          <p:cNvSpPr txBox="1"/>
          <p:nvPr/>
        </p:nvSpPr>
        <p:spPr>
          <a:xfrm>
            <a:off x="281971" y="149278"/>
            <a:ext cx="7969800" cy="534600"/>
          </a:xfrm>
          <a:prstGeom prst="rect">
            <a:avLst/>
          </a:prstGeom>
          <a:noFill/>
          <a:ln>
            <a:noFill/>
          </a:ln>
        </p:spPr>
        <p:txBody>
          <a:bodyPr anchorCtr="0" anchor="t" bIns="58925" lIns="58925" spcFirstLastPara="1" rIns="58925" wrap="square" tIns="58925">
            <a:spAutoFit/>
          </a:bodyPr>
          <a:lstStyle/>
          <a:p>
            <a:pPr indent="0" lvl="0" marL="0" rtl="0" algn="l">
              <a:spcBef>
                <a:spcPts val="0"/>
              </a:spcBef>
              <a:spcAft>
                <a:spcPts val="0"/>
              </a:spcAft>
              <a:buNone/>
            </a:pPr>
            <a:r>
              <a:rPr b="1" lang="es" sz="2700">
                <a:solidFill>
                  <a:srgbClr val="005E5F"/>
                </a:solidFill>
                <a:latin typeface="Cabin"/>
                <a:ea typeface="Cabin"/>
                <a:cs typeface="Cabin"/>
                <a:sym typeface="Cabin"/>
              </a:rPr>
              <a:t>Tips y Sugerencias</a:t>
            </a:r>
            <a:endParaRPr b="1" sz="2700">
              <a:solidFill>
                <a:srgbClr val="005E5F"/>
              </a:solidFill>
              <a:latin typeface="Cabin"/>
              <a:ea typeface="Cabin"/>
              <a:cs typeface="Cabin"/>
              <a:sym typeface="Cabin"/>
            </a:endParaRPr>
          </a:p>
        </p:txBody>
      </p:sp>
      <p:grpSp>
        <p:nvGrpSpPr>
          <p:cNvPr id="304" name="Google Shape;304;p42"/>
          <p:cNvGrpSpPr/>
          <p:nvPr/>
        </p:nvGrpSpPr>
        <p:grpSpPr>
          <a:xfrm>
            <a:off x="2973308" y="1438792"/>
            <a:ext cx="3095360" cy="3249922"/>
            <a:chOff x="3024320" y="1189108"/>
            <a:chExt cx="3095360" cy="3249922"/>
          </a:xfrm>
        </p:grpSpPr>
        <p:grpSp>
          <p:nvGrpSpPr>
            <p:cNvPr id="305" name="Google Shape;305;p42"/>
            <p:cNvGrpSpPr/>
            <p:nvPr/>
          </p:nvGrpSpPr>
          <p:grpSpPr>
            <a:xfrm>
              <a:off x="5090757" y="2887537"/>
              <a:ext cx="1028923" cy="1219750"/>
              <a:chOff x="5090757" y="2887537"/>
              <a:chExt cx="1028923" cy="1219750"/>
            </a:xfrm>
          </p:grpSpPr>
          <p:sp>
            <p:nvSpPr>
              <p:cNvPr id="306" name="Google Shape;306;p42"/>
              <p:cNvSpPr/>
              <p:nvPr/>
            </p:nvSpPr>
            <p:spPr>
              <a:xfrm>
                <a:off x="5090757" y="2887537"/>
                <a:ext cx="1023927" cy="1219750"/>
              </a:xfrm>
              <a:custGeom>
                <a:rect b="b" l="l" r="r" t="t"/>
                <a:pathLst>
                  <a:path extrusionOk="0" h="56483" w="47415">
                    <a:moveTo>
                      <a:pt x="18748" y="0"/>
                    </a:moveTo>
                    <a:cubicBezTo>
                      <a:pt x="18261" y="0"/>
                      <a:pt x="17773" y="344"/>
                      <a:pt x="17659" y="946"/>
                    </a:cubicBezTo>
                    <a:cubicBezTo>
                      <a:pt x="16942" y="13474"/>
                      <a:pt x="10377" y="24367"/>
                      <a:pt x="573" y="30932"/>
                    </a:cubicBezTo>
                    <a:cubicBezTo>
                      <a:pt x="229" y="31161"/>
                      <a:pt x="0" y="31878"/>
                      <a:pt x="344" y="32365"/>
                    </a:cubicBezTo>
                    <a:cubicBezTo>
                      <a:pt x="4873" y="40248"/>
                      <a:pt x="9317" y="48017"/>
                      <a:pt x="13846" y="55900"/>
                    </a:cubicBezTo>
                    <a:cubicBezTo>
                      <a:pt x="14081" y="56291"/>
                      <a:pt x="14436" y="56482"/>
                      <a:pt x="14828" y="56482"/>
                    </a:cubicBezTo>
                    <a:cubicBezTo>
                      <a:pt x="15011" y="56482"/>
                      <a:pt x="15203" y="56441"/>
                      <a:pt x="15394" y="56359"/>
                    </a:cubicBezTo>
                    <a:cubicBezTo>
                      <a:pt x="33913" y="44663"/>
                      <a:pt x="46440" y="24482"/>
                      <a:pt x="47300" y="1176"/>
                    </a:cubicBezTo>
                    <a:cubicBezTo>
                      <a:pt x="47415" y="574"/>
                      <a:pt x="46813" y="115"/>
                      <a:pt x="46211" y="115"/>
                    </a:cubicBezTo>
                    <a:cubicBezTo>
                      <a:pt x="42025" y="115"/>
                      <a:pt x="37840" y="0"/>
                      <a:pt x="33683" y="0"/>
                    </a:cubicBezTo>
                    <a:close/>
                  </a:path>
                </a:pathLst>
              </a:custGeom>
              <a:solidFill>
                <a:schemeClr val="lt2"/>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nvGrpSpPr>
              <p:cNvPr id="307" name="Google Shape;307;p42"/>
              <p:cNvGrpSpPr/>
              <p:nvPr/>
            </p:nvGrpSpPr>
            <p:grpSpPr>
              <a:xfrm>
                <a:off x="5491683" y="3201371"/>
                <a:ext cx="627997" cy="628796"/>
                <a:chOff x="5434088" y="3171858"/>
                <a:chExt cx="566222" cy="566943"/>
              </a:xfrm>
            </p:grpSpPr>
            <p:sp>
              <p:nvSpPr>
                <p:cNvPr id="308" name="Google Shape;308;p42"/>
                <p:cNvSpPr/>
                <p:nvPr/>
              </p:nvSpPr>
              <p:spPr>
                <a:xfrm>
                  <a:off x="5434088" y="3171858"/>
                  <a:ext cx="566222" cy="566943"/>
                </a:xfrm>
                <a:custGeom>
                  <a:rect b="b" l="l" r="r" t="t"/>
                  <a:pathLst>
                    <a:path extrusionOk="0" h="24023" w="23995">
                      <a:moveTo>
                        <a:pt x="11926" y="0"/>
                      </a:moveTo>
                      <a:cubicBezTo>
                        <a:pt x="5361" y="0"/>
                        <a:pt x="1" y="5390"/>
                        <a:pt x="1" y="12069"/>
                      </a:cubicBezTo>
                      <a:cubicBezTo>
                        <a:pt x="1" y="18634"/>
                        <a:pt x="5361" y="24023"/>
                        <a:pt x="11926" y="24023"/>
                      </a:cubicBezTo>
                      <a:cubicBezTo>
                        <a:pt x="18634" y="24023"/>
                        <a:pt x="23995" y="18634"/>
                        <a:pt x="23995" y="12069"/>
                      </a:cubicBezTo>
                      <a:cubicBezTo>
                        <a:pt x="23995" y="5390"/>
                        <a:pt x="18634" y="0"/>
                        <a:pt x="11926" y="0"/>
                      </a:cubicBezTo>
                      <a:close/>
                    </a:path>
                  </a:pathLst>
                </a:custGeom>
                <a:solidFill>
                  <a:schemeClr val="lt2"/>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nvGrpSpPr>
                <p:cNvPr id="309" name="Google Shape;309;p42"/>
                <p:cNvGrpSpPr/>
                <p:nvPr/>
              </p:nvGrpSpPr>
              <p:grpSpPr>
                <a:xfrm>
                  <a:off x="5575066" y="3322467"/>
                  <a:ext cx="284847" cy="265944"/>
                  <a:chOff x="5720925" y="3405066"/>
                  <a:chExt cx="235003" cy="219407"/>
                </a:xfrm>
              </p:grpSpPr>
              <p:sp>
                <p:nvSpPr>
                  <p:cNvPr id="310" name="Google Shape;310;p42"/>
                  <p:cNvSpPr/>
                  <p:nvPr/>
                </p:nvSpPr>
                <p:spPr>
                  <a:xfrm>
                    <a:off x="5720925" y="3405066"/>
                    <a:ext cx="235003" cy="219407"/>
                  </a:xfrm>
                  <a:custGeom>
                    <a:rect b="b" l="l" r="r" t="t"/>
                    <a:pathLst>
                      <a:path extrusionOk="0" h="11269" w="12070">
                        <a:moveTo>
                          <a:pt x="6107" y="344"/>
                        </a:moveTo>
                        <a:cubicBezTo>
                          <a:pt x="8371" y="344"/>
                          <a:pt x="10407" y="1777"/>
                          <a:pt x="11124" y="3813"/>
                        </a:cubicBezTo>
                        <a:cubicBezTo>
                          <a:pt x="11840" y="5963"/>
                          <a:pt x="11238" y="8227"/>
                          <a:pt x="9432" y="9661"/>
                        </a:cubicBezTo>
                        <a:cubicBezTo>
                          <a:pt x="8487" y="10475"/>
                          <a:pt x="7311" y="10901"/>
                          <a:pt x="6119" y="10901"/>
                        </a:cubicBezTo>
                        <a:cubicBezTo>
                          <a:pt x="5213" y="10901"/>
                          <a:pt x="4299" y="10655"/>
                          <a:pt x="3469" y="10148"/>
                        </a:cubicBezTo>
                        <a:cubicBezTo>
                          <a:pt x="1549" y="9059"/>
                          <a:pt x="488" y="6794"/>
                          <a:pt x="947" y="4644"/>
                        </a:cubicBezTo>
                        <a:cubicBezTo>
                          <a:pt x="1434" y="2150"/>
                          <a:pt x="3584" y="344"/>
                          <a:pt x="6107" y="344"/>
                        </a:cubicBezTo>
                        <a:close/>
                        <a:moveTo>
                          <a:pt x="6107" y="0"/>
                        </a:moveTo>
                        <a:cubicBezTo>
                          <a:pt x="3813" y="0"/>
                          <a:pt x="1663" y="1433"/>
                          <a:pt x="832" y="3583"/>
                        </a:cubicBezTo>
                        <a:cubicBezTo>
                          <a:pt x="1" y="5848"/>
                          <a:pt x="717" y="8457"/>
                          <a:pt x="2638" y="10033"/>
                        </a:cubicBezTo>
                        <a:cubicBezTo>
                          <a:pt x="3642" y="10843"/>
                          <a:pt x="4920" y="11268"/>
                          <a:pt x="6189" y="11268"/>
                        </a:cubicBezTo>
                        <a:cubicBezTo>
                          <a:pt x="7166" y="11268"/>
                          <a:pt x="8138" y="11016"/>
                          <a:pt x="8973" y="10492"/>
                        </a:cubicBezTo>
                        <a:cubicBezTo>
                          <a:pt x="10980" y="9317"/>
                          <a:pt x="12070" y="6909"/>
                          <a:pt x="11697" y="4644"/>
                        </a:cubicBezTo>
                        <a:cubicBezTo>
                          <a:pt x="11238" y="1892"/>
                          <a:pt x="8830" y="0"/>
                          <a:pt x="6107" y="0"/>
                        </a:cubicBezTo>
                        <a:close/>
                      </a:path>
                    </a:pathLst>
                  </a:custGeom>
                  <a:solidFill>
                    <a:srgbClr val="FFFFFF"/>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11" name="Google Shape;311;p42"/>
                  <p:cNvSpPr/>
                  <p:nvPr/>
                </p:nvSpPr>
                <p:spPr>
                  <a:xfrm>
                    <a:off x="5753303" y="3431447"/>
                    <a:ext cx="176943" cy="166176"/>
                  </a:xfrm>
                  <a:custGeom>
                    <a:rect b="b" l="l" r="r" t="t"/>
                    <a:pathLst>
                      <a:path extrusionOk="0" h="8535" w="9088">
                        <a:moveTo>
                          <a:pt x="4440" y="362"/>
                        </a:moveTo>
                        <a:cubicBezTo>
                          <a:pt x="5124" y="362"/>
                          <a:pt x="5821" y="544"/>
                          <a:pt x="6450" y="910"/>
                        </a:cubicBezTo>
                        <a:cubicBezTo>
                          <a:pt x="7884" y="1741"/>
                          <a:pt x="8601" y="3404"/>
                          <a:pt x="8257" y="4952"/>
                        </a:cubicBezTo>
                        <a:cubicBezTo>
                          <a:pt x="7884" y="6872"/>
                          <a:pt x="6336" y="8191"/>
                          <a:pt x="4444" y="8191"/>
                        </a:cubicBezTo>
                        <a:cubicBezTo>
                          <a:pt x="2867" y="8191"/>
                          <a:pt x="1319" y="7102"/>
                          <a:pt x="860" y="5554"/>
                        </a:cubicBezTo>
                        <a:cubicBezTo>
                          <a:pt x="258" y="4006"/>
                          <a:pt x="717" y="2343"/>
                          <a:pt x="2036" y="1254"/>
                        </a:cubicBezTo>
                        <a:cubicBezTo>
                          <a:pt x="2711" y="659"/>
                          <a:pt x="3566" y="362"/>
                          <a:pt x="4440" y="362"/>
                        </a:cubicBezTo>
                        <a:close/>
                        <a:moveTo>
                          <a:pt x="4396" y="1"/>
                        </a:moveTo>
                        <a:cubicBezTo>
                          <a:pt x="3674" y="1"/>
                          <a:pt x="2953" y="183"/>
                          <a:pt x="2294" y="537"/>
                        </a:cubicBezTo>
                        <a:cubicBezTo>
                          <a:pt x="717" y="1512"/>
                          <a:pt x="0" y="3289"/>
                          <a:pt x="258" y="5095"/>
                        </a:cubicBezTo>
                        <a:cubicBezTo>
                          <a:pt x="602" y="7102"/>
                          <a:pt x="2408" y="8535"/>
                          <a:pt x="4444" y="8535"/>
                        </a:cubicBezTo>
                        <a:cubicBezTo>
                          <a:pt x="6221" y="8535"/>
                          <a:pt x="7769" y="7474"/>
                          <a:pt x="8486" y="5812"/>
                        </a:cubicBezTo>
                        <a:cubicBezTo>
                          <a:pt x="9088" y="4120"/>
                          <a:pt x="8601" y="2085"/>
                          <a:pt x="7167" y="1024"/>
                        </a:cubicBezTo>
                        <a:cubicBezTo>
                          <a:pt x="6344" y="333"/>
                          <a:pt x="5369" y="1"/>
                          <a:pt x="4396" y="1"/>
                        </a:cubicBezTo>
                        <a:close/>
                      </a:path>
                    </a:pathLst>
                  </a:custGeom>
                  <a:solidFill>
                    <a:srgbClr val="FFFFFF"/>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12" name="Google Shape;312;p42"/>
                  <p:cNvSpPr/>
                  <p:nvPr/>
                </p:nvSpPr>
                <p:spPr>
                  <a:xfrm>
                    <a:off x="5823064" y="3444375"/>
                    <a:ext cx="86544" cy="86272"/>
                  </a:xfrm>
                  <a:custGeom>
                    <a:rect b="b" l="l" r="r" t="t"/>
                    <a:pathLst>
                      <a:path extrusionOk="0" h="4431" w="4445">
                        <a:moveTo>
                          <a:pt x="861" y="396"/>
                        </a:moveTo>
                        <a:cubicBezTo>
                          <a:pt x="1112" y="396"/>
                          <a:pt x="1377" y="547"/>
                          <a:pt x="1434" y="848"/>
                        </a:cubicBezTo>
                        <a:lnTo>
                          <a:pt x="1434" y="2854"/>
                        </a:lnTo>
                        <a:cubicBezTo>
                          <a:pt x="1434" y="2998"/>
                          <a:pt x="1434" y="3112"/>
                          <a:pt x="1577" y="3112"/>
                        </a:cubicBezTo>
                        <a:lnTo>
                          <a:pt x="2867" y="3112"/>
                        </a:lnTo>
                        <a:cubicBezTo>
                          <a:pt x="3007" y="3112"/>
                          <a:pt x="3165" y="3103"/>
                          <a:pt x="3319" y="3103"/>
                        </a:cubicBezTo>
                        <a:cubicBezTo>
                          <a:pt x="3706" y="3103"/>
                          <a:pt x="4071" y="3161"/>
                          <a:pt x="4071" y="3571"/>
                        </a:cubicBezTo>
                        <a:cubicBezTo>
                          <a:pt x="4071" y="3944"/>
                          <a:pt x="3842" y="4058"/>
                          <a:pt x="3584" y="4058"/>
                        </a:cubicBezTo>
                        <a:lnTo>
                          <a:pt x="861" y="4058"/>
                        </a:lnTo>
                        <a:cubicBezTo>
                          <a:pt x="603" y="4058"/>
                          <a:pt x="373" y="3944"/>
                          <a:pt x="373" y="3571"/>
                        </a:cubicBezTo>
                        <a:lnTo>
                          <a:pt x="373" y="1564"/>
                        </a:lnTo>
                        <a:lnTo>
                          <a:pt x="373" y="848"/>
                        </a:lnTo>
                        <a:cubicBezTo>
                          <a:pt x="373" y="547"/>
                          <a:pt x="610" y="396"/>
                          <a:pt x="861" y="396"/>
                        </a:cubicBezTo>
                        <a:close/>
                        <a:moveTo>
                          <a:pt x="871" y="1"/>
                        </a:moveTo>
                        <a:cubicBezTo>
                          <a:pt x="738" y="1"/>
                          <a:pt x="606" y="41"/>
                          <a:pt x="488" y="131"/>
                        </a:cubicBezTo>
                        <a:cubicBezTo>
                          <a:pt x="1" y="360"/>
                          <a:pt x="1" y="704"/>
                          <a:pt x="1" y="1192"/>
                        </a:cubicBezTo>
                        <a:lnTo>
                          <a:pt x="1" y="3571"/>
                        </a:lnTo>
                        <a:cubicBezTo>
                          <a:pt x="1" y="4058"/>
                          <a:pt x="373" y="4431"/>
                          <a:pt x="975" y="4431"/>
                        </a:cubicBezTo>
                        <a:lnTo>
                          <a:pt x="3842" y="4431"/>
                        </a:lnTo>
                        <a:cubicBezTo>
                          <a:pt x="4186" y="4288"/>
                          <a:pt x="4444" y="3944"/>
                          <a:pt x="4444" y="3571"/>
                        </a:cubicBezTo>
                        <a:cubicBezTo>
                          <a:pt x="4444" y="3112"/>
                          <a:pt x="4071" y="2740"/>
                          <a:pt x="3727" y="2740"/>
                        </a:cubicBezTo>
                        <a:lnTo>
                          <a:pt x="1807" y="2740"/>
                        </a:lnTo>
                        <a:lnTo>
                          <a:pt x="1807" y="848"/>
                        </a:lnTo>
                        <a:cubicBezTo>
                          <a:pt x="1720" y="391"/>
                          <a:pt x="1287" y="1"/>
                          <a:pt x="871" y="1"/>
                        </a:cubicBezTo>
                        <a:close/>
                      </a:path>
                    </a:pathLst>
                  </a:custGeom>
                  <a:solidFill>
                    <a:srgbClr val="FFFFFF"/>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grpSp>
        </p:grpSp>
        <p:grpSp>
          <p:nvGrpSpPr>
            <p:cNvPr id="313" name="Google Shape;313;p42"/>
            <p:cNvGrpSpPr/>
            <p:nvPr/>
          </p:nvGrpSpPr>
          <p:grpSpPr>
            <a:xfrm>
              <a:off x="3942393" y="1189108"/>
              <a:ext cx="1380525" cy="916039"/>
              <a:chOff x="3942393" y="1189108"/>
              <a:chExt cx="1380525" cy="916039"/>
            </a:xfrm>
          </p:grpSpPr>
          <p:sp>
            <p:nvSpPr>
              <p:cNvPr id="314" name="Google Shape;314;p42"/>
              <p:cNvSpPr/>
              <p:nvPr/>
            </p:nvSpPr>
            <p:spPr>
              <a:xfrm>
                <a:off x="3942393" y="1380743"/>
                <a:ext cx="1380525" cy="724404"/>
              </a:xfrm>
              <a:custGeom>
                <a:rect b="b" l="l" r="r" t="t"/>
                <a:pathLst>
                  <a:path extrusionOk="0" h="33545" w="63928">
                    <a:moveTo>
                      <a:pt x="32250" y="1"/>
                    </a:moveTo>
                    <a:cubicBezTo>
                      <a:pt x="20927" y="1"/>
                      <a:pt x="10177" y="2753"/>
                      <a:pt x="717" y="7769"/>
                    </a:cubicBezTo>
                    <a:cubicBezTo>
                      <a:pt x="144" y="7999"/>
                      <a:pt x="0" y="8715"/>
                      <a:pt x="258" y="9203"/>
                    </a:cubicBezTo>
                    <a:cubicBezTo>
                      <a:pt x="1319" y="11123"/>
                      <a:pt x="2294" y="12901"/>
                      <a:pt x="3354" y="14821"/>
                    </a:cubicBezTo>
                    <a:cubicBezTo>
                      <a:pt x="6823" y="20899"/>
                      <a:pt x="10406" y="26890"/>
                      <a:pt x="13875" y="32967"/>
                    </a:cubicBezTo>
                    <a:cubicBezTo>
                      <a:pt x="14043" y="33325"/>
                      <a:pt x="14413" y="33544"/>
                      <a:pt x="14790" y="33544"/>
                    </a:cubicBezTo>
                    <a:cubicBezTo>
                      <a:pt x="14927" y="33544"/>
                      <a:pt x="15064" y="33516"/>
                      <a:pt x="15194" y="33455"/>
                    </a:cubicBezTo>
                    <a:cubicBezTo>
                      <a:pt x="20325" y="30932"/>
                      <a:pt x="26058" y="29642"/>
                      <a:pt x="32136" y="29642"/>
                    </a:cubicBezTo>
                    <a:cubicBezTo>
                      <a:pt x="37869" y="29642"/>
                      <a:pt x="43258" y="30817"/>
                      <a:pt x="48160" y="33082"/>
                    </a:cubicBezTo>
                    <a:cubicBezTo>
                      <a:pt x="48317" y="33152"/>
                      <a:pt x="48475" y="33184"/>
                      <a:pt x="48628" y="33184"/>
                    </a:cubicBezTo>
                    <a:cubicBezTo>
                      <a:pt x="49037" y="33184"/>
                      <a:pt x="49406" y="32957"/>
                      <a:pt x="49594" y="32623"/>
                    </a:cubicBezTo>
                    <a:cubicBezTo>
                      <a:pt x="54238" y="24482"/>
                      <a:pt x="59025" y="16369"/>
                      <a:pt x="63669" y="8142"/>
                    </a:cubicBezTo>
                    <a:cubicBezTo>
                      <a:pt x="63784" y="7999"/>
                      <a:pt x="63927" y="7884"/>
                      <a:pt x="63927" y="7769"/>
                    </a:cubicBezTo>
                    <a:cubicBezTo>
                      <a:pt x="54467" y="2753"/>
                      <a:pt x="43717" y="1"/>
                      <a:pt x="32250" y="1"/>
                    </a:cubicBezTo>
                    <a:close/>
                  </a:path>
                </a:pathLst>
              </a:custGeom>
              <a:solidFill>
                <a:srgbClr val="03C2A2"/>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nvGrpSpPr>
              <p:cNvPr id="315" name="Google Shape;315;p42"/>
              <p:cNvGrpSpPr/>
              <p:nvPr/>
            </p:nvGrpSpPr>
            <p:grpSpPr>
              <a:xfrm>
                <a:off x="4330860" y="1189108"/>
                <a:ext cx="603787" cy="603834"/>
                <a:chOff x="4418791" y="1316499"/>
                <a:chExt cx="467183" cy="467183"/>
              </a:xfrm>
            </p:grpSpPr>
            <p:sp>
              <p:nvSpPr>
                <p:cNvPr id="316" name="Google Shape;316;p42"/>
                <p:cNvSpPr/>
                <p:nvPr/>
              </p:nvSpPr>
              <p:spPr>
                <a:xfrm>
                  <a:off x="4418791" y="1316499"/>
                  <a:ext cx="467183" cy="467183"/>
                </a:xfrm>
                <a:custGeom>
                  <a:rect b="b" l="l" r="r" t="t"/>
                  <a:pathLst>
                    <a:path extrusionOk="0" h="23995" w="23995">
                      <a:moveTo>
                        <a:pt x="12069" y="0"/>
                      </a:moveTo>
                      <a:cubicBezTo>
                        <a:pt x="5361" y="0"/>
                        <a:pt x="0" y="5361"/>
                        <a:pt x="0" y="11954"/>
                      </a:cubicBezTo>
                      <a:cubicBezTo>
                        <a:pt x="0" y="18634"/>
                        <a:pt x="5361" y="23994"/>
                        <a:pt x="12069" y="23994"/>
                      </a:cubicBezTo>
                      <a:cubicBezTo>
                        <a:pt x="18634" y="23994"/>
                        <a:pt x="23994" y="18634"/>
                        <a:pt x="23994" y="11954"/>
                      </a:cubicBezTo>
                      <a:cubicBezTo>
                        <a:pt x="23994" y="5361"/>
                        <a:pt x="18634" y="0"/>
                        <a:pt x="12069" y="0"/>
                      </a:cubicBezTo>
                      <a:close/>
                    </a:path>
                  </a:pathLst>
                </a:custGeom>
                <a:solidFill>
                  <a:srgbClr val="03C2A2"/>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nvGrpSpPr>
                <p:cNvPr id="317" name="Google Shape;317;p42"/>
                <p:cNvGrpSpPr/>
                <p:nvPr/>
              </p:nvGrpSpPr>
              <p:grpSpPr>
                <a:xfrm>
                  <a:off x="4530140" y="1451436"/>
                  <a:ext cx="244485" cy="197309"/>
                  <a:chOff x="4534890" y="1394632"/>
                  <a:chExt cx="244485" cy="197309"/>
                </a:xfrm>
              </p:grpSpPr>
              <p:sp>
                <p:nvSpPr>
                  <p:cNvPr id="318" name="Google Shape;318;p42"/>
                  <p:cNvSpPr/>
                  <p:nvPr/>
                </p:nvSpPr>
                <p:spPr>
                  <a:xfrm>
                    <a:off x="4658233" y="1510849"/>
                    <a:ext cx="117696" cy="81093"/>
                  </a:xfrm>
                  <a:custGeom>
                    <a:rect b="b" l="l" r="r" t="t"/>
                    <a:pathLst>
                      <a:path extrusionOk="0" h="4165" w="6045">
                        <a:moveTo>
                          <a:pt x="5588" y="2064"/>
                        </a:moveTo>
                        <a:cubicBezTo>
                          <a:pt x="5588" y="2072"/>
                          <a:pt x="5588" y="2079"/>
                          <a:pt x="5588" y="2087"/>
                        </a:cubicBezTo>
                        <a:lnTo>
                          <a:pt x="5588" y="2087"/>
                        </a:lnTo>
                        <a:cubicBezTo>
                          <a:pt x="5587" y="2087"/>
                          <a:pt x="5587" y="2087"/>
                          <a:pt x="5586" y="2087"/>
                        </a:cubicBezTo>
                        <a:lnTo>
                          <a:pt x="5586" y="2087"/>
                        </a:lnTo>
                        <a:cubicBezTo>
                          <a:pt x="5586" y="2079"/>
                          <a:pt x="5587" y="2071"/>
                          <a:pt x="5588" y="2064"/>
                        </a:cubicBezTo>
                        <a:close/>
                        <a:moveTo>
                          <a:pt x="1135" y="484"/>
                        </a:moveTo>
                        <a:lnTo>
                          <a:pt x="1135" y="484"/>
                        </a:lnTo>
                        <a:cubicBezTo>
                          <a:pt x="1830" y="1173"/>
                          <a:pt x="2728" y="1485"/>
                          <a:pt x="3698" y="1485"/>
                        </a:cubicBezTo>
                        <a:cubicBezTo>
                          <a:pt x="3698" y="1485"/>
                          <a:pt x="3813" y="1370"/>
                          <a:pt x="3813" y="1256"/>
                        </a:cubicBezTo>
                        <a:cubicBezTo>
                          <a:pt x="3698" y="1112"/>
                          <a:pt x="3698" y="998"/>
                          <a:pt x="3584" y="768"/>
                        </a:cubicBezTo>
                        <a:lnTo>
                          <a:pt x="3545" y="604"/>
                        </a:lnTo>
                        <a:lnTo>
                          <a:pt x="3545" y="604"/>
                        </a:lnTo>
                        <a:cubicBezTo>
                          <a:pt x="3667" y="697"/>
                          <a:pt x="3835" y="790"/>
                          <a:pt x="3928" y="883"/>
                        </a:cubicBezTo>
                        <a:cubicBezTo>
                          <a:pt x="4493" y="1233"/>
                          <a:pt x="4958" y="1659"/>
                          <a:pt x="5511" y="2114"/>
                        </a:cubicBezTo>
                        <a:lnTo>
                          <a:pt x="5511" y="2114"/>
                        </a:lnTo>
                        <a:cubicBezTo>
                          <a:pt x="5504" y="2130"/>
                          <a:pt x="5504" y="2157"/>
                          <a:pt x="5504" y="2202"/>
                        </a:cubicBezTo>
                        <a:cubicBezTo>
                          <a:pt x="5246" y="2316"/>
                          <a:pt x="5132" y="2431"/>
                          <a:pt x="5017" y="2546"/>
                        </a:cubicBezTo>
                        <a:cubicBezTo>
                          <a:pt x="4644" y="2804"/>
                          <a:pt x="4300" y="3033"/>
                          <a:pt x="3928" y="3406"/>
                        </a:cubicBezTo>
                        <a:cubicBezTo>
                          <a:pt x="3732" y="3503"/>
                          <a:pt x="3620" y="3601"/>
                          <a:pt x="3520" y="3699"/>
                        </a:cubicBezTo>
                        <a:lnTo>
                          <a:pt x="3520" y="3699"/>
                        </a:lnTo>
                        <a:cubicBezTo>
                          <a:pt x="3551" y="3594"/>
                          <a:pt x="3584" y="3467"/>
                          <a:pt x="3584" y="3406"/>
                        </a:cubicBezTo>
                        <a:cubicBezTo>
                          <a:pt x="3698" y="3262"/>
                          <a:pt x="3698" y="3033"/>
                          <a:pt x="3813" y="2918"/>
                        </a:cubicBezTo>
                        <a:cubicBezTo>
                          <a:pt x="3813" y="2804"/>
                          <a:pt x="3698" y="2689"/>
                          <a:pt x="3698" y="2689"/>
                        </a:cubicBezTo>
                        <a:cubicBezTo>
                          <a:pt x="2430" y="2689"/>
                          <a:pt x="1295" y="2238"/>
                          <a:pt x="445" y="1465"/>
                        </a:cubicBezTo>
                        <a:lnTo>
                          <a:pt x="445" y="1465"/>
                        </a:lnTo>
                        <a:cubicBezTo>
                          <a:pt x="700" y="1112"/>
                          <a:pt x="893" y="777"/>
                          <a:pt x="1135" y="484"/>
                        </a:cubicBezTo>
                        <a:close/>
                        <a:moveTo>
                          <a:pt x="1197" y="1"/>
                        </a:moveTo>
                        <a:cubicBezTo>
                          <a:pt x="1112" y="1"/>
                          <a:pt x="1023" y="52"/>
                          <a:pt x="946" y="52"/>
                        </a:cubicBezTo>
                        <a:cubicBezTo>
                          <a:pt x="717" y="539"/>
                          <a:pt x="344" y="883"/>
                          <a:pt x="0" y="1370"/>
                        </a:cubicBezTo>
                        <a:lnTo>
                          <a:pt x="0" y="1600"/>
                        </a:lnTo>
                        <a:cubicBezTo>
                          <a:pt x="878" y="2477"/>
                          <a:pt x="2075" y="2960"/>
                          <a:pt x="3388" y="3025"/>
                        </a:cubicBezTo>
                        <a:lnTo>
                          <a:pt x="3388" y="3025"/>
                        </a:lnTo>
                        <a:cubicBezTo>
                          <a:pt x="3291" y="3268"/>
                          <a:pt x="3185" y="3483"/>
                          <a:pt x="3096" y="3750"/>
                        </a:cubicBezTo>
                        <a:cubicBezTo>
                          <a:pt x="3010" y="4031"/>
                          <a:pt x="3200" y="4165"/>
                          <a:pt x="3398" y="4165"/>
                        </a:cubicBezTo>
                        <a:cubicBezTo>
                          <a:pt x="3462" y="4165"/>
                          <a:pt x="3527" y="4151"/>
                          <a:pt x="3584" y="4122"/>
                        </a:cubicBezTo>
                        <a:cubicBezTo>
                          <a:pt x="4186" y="3635"/>
                          <a:pt x="4902" y="3033"/>
                          <a:pt x="5504" y="2546"/>
                        </a:cubicBezTo>
                        <a:cubicBezTo>
                          <a:pt x="5722" y="2437"/>
                          <a:pt x="6044" y="2224"/>
                          <a:pt x="5878" y="1883"/>
                        </a:cubicBezTo>
                        <a:lnTo>
                          <a:pt x="5878" y="1883"/>
                        </a:lnTo>
                        <a:cubicBezTo>
                          <a:pt x="5871" y="1863"/>
                          <a:pt x="5861" y="1845"/>
                          <a:pt x="5848" y="1829"/>
                        </a:cubicBezTo>
                        <a:lnTo>
                          <a:pt x="5848" y="1829"/>
                        </a:lnTo>
                        <a:cubicBezTo>
                          <a:pt x="5848" y="1829"/>
                          <a:pt x="5848" y="1829"/>
                          <a:pt x="5848" y="1829"/>
                        </a:cubicBezTo>
                        <a:cubicBezTo>
                          <a:pt x="5837" y="1818"/>
                          <a:pt x="5825" y="1810"/>
                          <a:pt x="5812" y="1806"/>
                        </a:cubicBezTo>
                        <a:lnTo>
                          <a:pt x="5812" y="1806"/>
                        </a:lnTo>
                        <a:cubicBezTo>
                          <a:pt x="5111" y="1354"/>
                          <a:pt x="4518" y="873"/>
                          <a:pt x="3813" y="281"/>
                        </a:cubicBezTo>
                        <a:cubicBezTo>
                          <a:pt x="3698" y="281"/>
                          <a:pt x="3584" y="166"/>
                          <a:pt x="3469" y="52"/>
                        </a:cubicBezTo>
                        <a:cubicBezTo>
                          <a:pt x="3438" y="21"/>
                          <a:pt x="3397" y="7"/>
                          <a:pt x="3354" y="7"/>
                        </a:cubicBezTo>
                        <a:cubicBezTo>
                          <a:pt x="3235" y="7"/>
                          <a:pt x="3096" y="113"/>
                          <a:pt x="3096" y="281"/>
                        </a:cubicBezTo>
                        <a:cubicBezTo>
                          <a:pt x="3096" y="396"/>
                          <a:pt x="3211" y="654"/>
                          <a:pt x="3211" y="768"/>
                        </a:cubicBezTo>
                        <a:cubicBezTo>
                          <a:pt x="3293" y="899"/>
                          <a:pt x="3328" y="993"/>
                          <a:pt x="3365" y="1098"/>
                        </a:cubicBezTo>
                        <a:lnTo>
                          <a:pt x="3365" y="1098"/>
                        </a:lnTo>
                        <a:cubicBezTo>
                          <a:pt x="2557" y="1025"/>
                          <a:pt x="1849" y="683"/>
                          <a:pt x="1319" y="52"/>
                        </a:cubicBezTo>
                        <a:cubicBezTo>
                          <a:pt x="1281" y="13"/>
                          <a:pt x="1239" y="1"/>
                          <a:pt x="1197" y="1"/>
                        </a:cubicBezTo>
                        <a:close/>
                      </a:path>
                    </a:pathLst>
                  </a:custGeom>
                  <a:solidFill>
                    <a:srgbClr val="EDEDED"/>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19" name="Google Shape;319;p42"/>
                  <p:cNvSpPr/>
                  <p:nvPr/>
                </p:nvSpPr>
                <p:spPr>
                  <a:xfrm>
                    <a:off x="4539349" y="1394632"/>
                    <a:ext cx="118903" cy="82066"/>
                  </a:xfrm>
                  <a:custGeom>
                    <a:rect b="b" l="l" r="r" t="t"/>
                    <a:pathLst>
                      <a:path extrusionOk="0" h="4215" w="6107">
                        <a:moveTo>
                          <a:pt x="2473" y="555"/>
                        </a:moveTo>
                        <a:cubicBezTo>
                          <a:pt x="2375" y="841"/>
                          <a:pt x="2273" y="1037"/>
                          <a:pt x="2150" y="1233"/>
                        </a:cubicBezTo>
                        <a:cubicBezTo>
                          <a:pt x="2150" y="1348"/>
                          <a:pt x="2294" y="1491"/>
                          <a:pt x="2408" y="1491"/>
                        </a:cubicBezTo>
                        <a:cubicBezTo>
                          <a:pt x="3670" y="1601"/>
                          <a:pt x="4696" y="1921"/>
                          <a:pt x="5611" y="2802"/>
                        </a:cubicBezTo>
                        <a:lnTo>
                          <a:pt x="5611" y="2802"/>
                        </a:lnTo>
                        <a:cubicBezTo>
                          <a:pt x="5358" y="3087"/>
                          <a:pt x="5100" y="3414"/>
                          <a:pt x="4904" y="3761"/>
                        </a:cubicBezTo>
                        <a:lnTo>
                          <a:pt x="4904" y="3761"/>
                        </a:lnTo>
                        <a:cubicBezTo>
                          <a:pt x="4213" y="3116"/>
                          <a:pt x="3414" y="2775"/>
                          <a:pt x="2408" y="2667"/>
                        </a:cubicBezTo>
                        <a:cubicBezTo>
                          <a:pt x="2294" y="2667"/>
                          <a:pt x="2150" y="2781"/>
                          <a:pt x="2294" y="2925"/>
                        </a:cubicBezTo>
                        <a:cubicBezTo>
                          <a:pt x="2294" y="3154"/>
                          <a:pt x="2408" y="3269"/>
                          <a:pt x="2408" y="3383"/>
                        </a:cubicBezTo>
                        <a:cubicBezTo>
                          <a:pt x="2473" y="3448"/>
                          <a:pt x="2501" y="3522"/>
                          <a:pt x="2514" y="3595"/>
                        </a:cubicBezTo>
                        <a:lnTo>
                          <a:pt x="2514" y="3595"/>
                        </a:lnTo>
                        <a:lnTo>
                          <a:pt x="1692" y="3039"/>
                        </a:lnTo>
                        <a:cubicBezTo>
                          <a:pt x="1434" y="2781"/>
                          <a:pt x="1204" y="2667"/>
                          <a:pt x="975" y="2437"/>
                        </a:cubicBezTo>
                        <a:cubicBezTo>
                          <a:pt x="860" y="2323"/>
                          <a:pt x="602" y="2065"/>
                          <a:pt x="488" y="2065"/>
                        </a:cubicBezTo>
                        <a:cubicBezTo>
                          <a:pt x="717" y="1950"/>
                          <a:pt x="975" y="1721"/>
                          <a:pt x="1204" y="1606"/>
                        </a:cubicBezTo>
                        <a:cubicBezTo>
                          <a:pt x="1564" y="1246"/>
                          <a:pt x="2005" y="913"/>
                          <a:pt x="2473" y="555"/>
                        </a:cubicBezTo>
                        <a:close/>
                        <a:moveTo>
                          <a:pt x="2714" y="1"/>
                        </a:moveTo>
                        <a:cubicBezTo>
                          <a:pt x="2652" y="1"/>
                          <a:pt x="2586" y="18"/>
                          <a:pt x="2523" y="58"/>
                        </a:cubicBezTo>
                        <a:cubicBezTo>
                          <a:pt x="2408" y="173"/>
                          <a:pt x="2294" y="287"/>
                          <a:pt x="2150" y="402"/>
                        </a:cubicBezTo>
                        <a:cubicBezTo>
                          <a:pt x="1921" y="517"/>
                          <a:pt x="1577" y="775"/>
                          <a:pt x="1319" y="1004"/>
                        </a:cubicBezTo>
                        <a:cubicBezTo>
                          <a:pt x="1090" y="1233"/>
                          <a:pt x="717" y="1491"/>
                          <a:pt x="488" y="1606"/>
                        </a:cubicBezTo>
                        <a:cubicBezTo>
                          <a:pt x="373" y="1721"/>
                          <a:pt x="144" y="1835"/>
                          <a:pt x="144" y="1950"/>
                        </a:cubicBezTo>
                        <a:cubicBezTo>
                          <a:pt x="0" y="2208"/>
                          <a:pt x="258" y="2323"/>
                          <a:pt x="373" y="2437"/>
                        </a:cubicBezTo>
                        <a:cubicBezTo>
                          <a:pt x="602" y="2552"/>
                          <a:pt x="860" y="2781"/>
                          <a:pt x="1090" y="2925"/>
                        </a:cubicBezTo>
                        <a:cubicBezTo>
                          <a:pt x="1577" y="3383"/>
                          <a:pt x="2036" y="3756"/>
                          <a:pt x="2523" y="4100"/>
                        </a:cubicBezTo>
                        <a:cubicBezTo>
                          <a:pt x="2565" y="4121"/>
                          <a:pt x="2603" y="4131"/>
                          <a:pt x="2637" y="4131"/>
                        </a:cubicBezTo>
                        <a:cubicBezTo>
                          <a:pt x="2650" y="4131"/>
                          <a:pt x="2662" y="4129"/>
                          <a:pt x="2674" y="4126"/>
                        </a:cubicBezTo>
                        <a:lnTo>
                          <a:pt x="2674" y="4126"/>
                        </a:lnTo>
                        <a:cubicBezTo>
                          <a:pt x="2698" y="4139"/>
                          <a:pt x="2725" y="4145"/>
                          <a:pt x="2753" y="4145"/>
                        </a:cubicBezTo>
                        <a:cubicBezTo>
                          <a:pt x="2872" y="4145"/>
                          <a:pt x="3010" y="4039"/>
                          <a:pt x="3010" y="3871"/>
                        </a:cubicBezTo>
                        <a:cubicBezTo>
                          <a:pt x="3010" y="3756"/>
                          <a:pt x="2867" y="3756"/>
                          <a:pt x="2867" y="3641"/>
                        </a:cubicBezTo>
                        <a:cubicBezTo>
                          <a:pt x="2785" y="3456"/>
                          <a:pt x="2703" y="3286"/>
                          <a:pt x="2620" y="3067"/>
                        </a:cubicBezTo>
                        <a:lnTo>
                          <a:pt x="2620" y="3067"/>
                        </a:lnTo>
                        <a:cubicBezTo>
                          <a:pt x="3478" y="3192"/>
                          <a:pt x="4231" y="3446"/>
                          <a:pt x="4788" y="4215"/>
                        </a:cubicBezTo>
                        <a:cubicBezTo>
                          <a:pt x="4902" y="4215"/>
                          <a:pt x="5017" y="4215"/>
                          <a:pt x="5017" y="4100"/>
                        </a:cubicBezTo>
                        <a:cubicBezTo>
                          <a:pt x="5390" y="3756"/>
                          <a:pt x="5619" y="3269"/>
                          <a:pt x="5992" y="2925"/>
                        </a:cubicBezTo>
                        <a:cubicBezTo>
                          <a:pt x="6106" y="2781"/>
                          <a:pt x="6106" y="2667"/>
                          <a:pt x="5992" y="2667"/>
                        </a:cubicBezTo>
                        <a:cubicBezTo>
                          <a:pt x="5071" y="1664"/>
                          <a:pt x="3868" y="1276"/>
                          <a:pt x="2625" y="1140"/>
                        </a:cubicBezTo>
                        <a:lnTo>
                          <a:pt x="2625" y="1140"/>
                        </a:lnTo>
                        <a:cubicBezTo>
                          <a:pt x="2706" y="970"/>
                          <a:pt x="2786" y="779"/>
                          <a:pt x="2867" y="517"/>
                        </a:cubicBezTo>
                        <a:cubicBezTo>
                          <a:pt x="2867" y="517"/>
                          <a:pt x="3010" y="402"/>
                          <a:pt x="3010" y="287"/>
                        </a:cubicBezTo>
                        <a:cubicBezTo>
                          <a:pt x="3010" y="121"/>
                          <a:pt x="2875" y="1"/>
                          <a:pt x="2714" y="1"/>
                        </a:cubicBezTo>
                        <a:close/>
                      </a:path>
                    </a:pathLst>
                  </a:custGeom>
                  <a:solidFill>
                    <a:srgbClr val="EDEDED"/>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20" name="Google Shape;320;p42"/>
                  <p:cNvSpPr/>
                  <p:nvPr/>
                </p:nvSpPr>
                <p:spPr>
                  <a:xfrm>
                    <a:off x="4534890" y="1411941"/>
                    <a:ext cx="244485" cy="165222"/>
                  </a:xfrm>
                  <a:custGeom>
                    <a:rect b="b" l="l" r="r" t="t"/>
                    <a:pathLst>
                      <a:path extrusionOk="0" h="8486" w="12557">
                        <a:moveTo>
                          <a:pt x="10033" y="1061"/>
                        </a:moveTo>
                        <a:cubicBezTo>
                          <a:pt x="10026" y="1062"/>
                          <a:pt x="10018" y="1062"/>
                          <a:pt x="10010" y="1063"/>
                        </a:cubicBezTo>
                        <a:lnTo>
                          <a:pt x="10010" y="1063"/>
                        </a:lnTo>
                        <a:cubicBezTo>
                          <a:pt x="10018" y="1062"/>
                          <a:pt x="10025" y="1061"/>
                          <a:pt x="10033" y="1061"/>
                        </a:cubicBezTo>
                        <a:close/>
                        <a:moveTo>
                          <a:pt x="9791" y="385"/>
                        </a:moveTo>
                        <a:cubicBezTo>
                          <a:pt x="9910" y="463"/>
                          <a:pt x="10062" y="631"/>
                          <a:pt x="10148" y="717"/>
                        </a:cubicBezTo>
                        <a:cubicBezTo>
                          <a:pt x="10521" y="946"/>
                          <a:pt x="10750" y="1176"/>
                          <a:pt x="11123" y="1434"/>
                        </a:cubicBezTo>
                        <a:cubicBezTo>
                          <a:pt x="11352" y="1548"/>
                          <a:pt x="11581" y="1892"/>
                          <a:pt x="11839" y="2036"/>
                        </a:cubicBezTo>
                        <a:cubicBezTo>
                          <a:pt x="11237" y="2494"/>
                          <a:pt x="10635" y="2982"/>
                          <a:pt x="10033" y="3469"/>
                        </a:cubicBezTo>
                        <a:cubicBezTo>
                          <a:pt x="9992" y="3469"/>
                          <a:pt x="9950" y="3484"/>
                          <a:pt x="9908" y="3509"/>
                        </a:cubicBezTo>
                        <a:lnTo>
                          <a:pt x="9908" y="3509"/>
                        </a:lnTo>
                        <a:cubicBezTo>
                          <a:pt x="9988" y="3312"/>
                          <a:pt x="10068" y="3027"/>
                          <a:pt x="10148" y="2867"/>
                        </a:cubicBezTo>
                        <a:cubicBezTo>
                          <a:pt x="10148" y="2752"/>
                          <a:pt x="10033" y="2609"/>
                          <a:pt x="9919" y="2609"/>
                        </a:cubicBezTo>
                        <a:cubicBezTo>
                          <a:pt x="9202" y="2609"/>
                          <a:pt x="8600" y="2867"/>
                          <a:pt x="7998" y="3211"/>
                        </a:cubicBezTo>
                        <a:cubicBezTo>
                          <a:pt x="7539" y="3584"/>
                          <a:pt x="7167" y="4042"/>
                          <a:pt x="6823" y="4530"/>
                        </a:cubicBezTo>
                        <a:cubicBezTo>
                          <a:pt x="6335" y="5132"/>
                          <a:pt x="5963" y="5734"/>
                          <a:pt x="5389" y="6078"/>
                        </a:cubicBezTo>
                        <a:cubicBezTo>
                          <a:pt x="4529" y="6680"/>
                          <a:pt x="3583" y="6909"/>
                          <a:pt x="2637" y="6909"/>
                        </a:cubicBezTo>
                        <a:cubicBezTo>
                          <a:pt x="2523" y="6909"/>
                          <a:pt x="2379" y="7052"/>
                          <a:pt x="2523" y="7167"/>
                        </a:cubicBezTo>
                        <a:cubicBezTo>
                          <a:pt x="2523" y="7340"/>
                          <a:pt x="2719" y="7726"/>
                          <a:pt x="2815" y="8003"/>
                        </a:cubicBezTo>
                        <a:lnTo>
                          <a:pt x="2815" y="8003"/>
                        </a:lnTo>
                        <a:cubicBezTo>
                          <a:pt x="2710" y="7902"/>
                          <a:pt x="2594" y="7769"/>
                          <a:pt x="2523" y="7769"/>
                        </a:cubicBezTo>
                        <a:cubicBezTo>
                          <a:pt x="2150" y="7511"/>
                          <a:pt x="1806" y="7282"/>
                          <a:pt x="1548" y="7052"/>
                        </a:cubicBezTo>
                        <a:cubicBezTo>
                          <a:pt x="1332" y="6809"/>
                          <a:pt x="988" y="6489"/>
                          <a:pt x="757" y="6357"/>
                        </a:cubicBezTo>
                        <a:lnTo>
                          <a:pt x="757" y="6357"/>
                        </a:lnTo>
                        <a:cubicBezTo>
                          <a:pt x="776" y="6345"/>
                          <a:pt x="799" y="6336"/>
                          <a:pt x="831" y="6336"/>
                        </a:cubicBezTo>
                        <a:cubicBezTo>
                          <a:pt x="1433" y="5848"/>
                          <a:pt x="2035" y="5361"/>
                          <a:pt x="2637" y="4902"/>
                        </a:cubicBezTo>
                        <a:cubicBezTo>
                          <a:pt x="2637" y="4902"/>
                          <a:pt x="2656" y="4891"/>
                          <a:pt x="2682" y="4872"/>
                        </a:cubicBezTo>
                        <a:lnTo>
                          <a:pt x="2682" y="4872"/>
                        </a:lnTo>
                        <a:cubicBezTo>
                          <a:pt x="2576" y="5094"/>
                          <a:pt x="2523" y="5398"/>
                          <a:pt x="2523" y="5476"/>
                        </a:cubicBezTo>
                        <a:cubicBezTo>
                          <a:pt x="2379" y="5619"/>
                          <a:pt x="2523" y="5734"/>
                          <a:pt x="2637" y="5734"/>
                        </a:cubicBezTo>
                        <a:cubicBezTo>
                          <a:pt x="3354" y="5734"/>
                          <a:pt x="4071" y="5619"/>
                          <a:pt x="4673" y="5132"/>
                        </a:cubicBezTo>
                        <a:cubicBezTo>
                          <a:pt x="5131" y="4759"/>
                          <a:pt x="5504" y="4186"/>
                          <a:pt x="5848" y="3698"/>
                        </a:cubicBezTo>
                        <a:cubicBezTo>
                          <a:pt x="6937" y="2265"/>
                          <a:pt x="8256" y="1548"/>
                          <a:pt x="10033" y="1434"/>
                        </a:cubicBezTo>
                        <a:cubicBezTo>
                          <a:pt x="10033" y="1434"/>
                          <a:pt x="10148" y="1319"/>
                          <a:pt x="10148" y="1176"/>
                        </a:cubicBezTo>
                        <a:cubicBezTo>
                          <a:pt x="10061" y="1002"/>
                          <a:pt x="9842" y="613"/>
                          <a:pt x="9791" y="385"/>
                        </a:cubicBezTo>
                        <a:close/>
                        <a:moveTo>
                          <a:pt x="9689" y="0"/>
                        </a:moveTo>
                        <a:cubicBezTo>
                          <a:pt x="9546" y="0"/>
                          <a:pt x="9431" y="0"/>
                          <a:pt x="9431" y="115"/>
                        </a:cubicBezTo>
                        <a:cubicBezTo>
                          <a:pt x="9339" y="392"/>
                          <a:pt x="9563" y="762"/>
                          <a:pt x="9713" y="1090"/>
                        </a:cubicBezTo>
                        <a:lnTo>
                          <a:pt x="9713" y="1090"/>
                        </a:lnTo>
                        <a:cubicBezTo>
                          <a:pt x="8289" y="1247"/>
                          <a:pt x="6986" y="1746"/>
                          <a:pt x="6106" y="2867"/>
                        </a:cubicBezTo>
                        <a:cubicBezTo>
                          <a:pt x="5733" y="3326"/>
                          <a:pt x="5389" y="3928"/>
                          <a:pt x="5017" y="4415"/>
                        </a:cubicBezTo>
                        <a:cubicBezTo>
                          <a:pt x="4368" y="5064"/>
                          <a:pt x="3720" y="5313"/>
                          <a:pt x="2901" y="5355"/>
                        </a:cubicBezTo>
                        <a:lnTo>
                          <a:pt x="2901" y="5355"/>
                        </a:lnTo>
                        <a:cubicBezTo>
                          <a:pt x="3051" y="5113"/>
                          <a:pt x="3239" y="4828"/>
                          <a:pt x="3239" y="4644"/>
                        </a:cubicBezTo>
                        <a:cubicBezTo>
                          <a:pt x="3239" y="4426"/>
                          <a:pt x="3136" y="4346"/>
                          <a:pt x="3001" y="4346"/>
                        </a:cubicBezTo>
                        <a:cubicBezTo>
                          <a:pt x="2924" y="4346"/>
                          <a:pt x="2836" y="4373"/>
                          <a:pt x="2752" y="4415"/>
                        </a:cubicBezTo>
                        <a:cubicBezTo>
                          <a:pt x="2379" y="4530"/>
                          <a:pt x="2035" y="4902"/>
                          <a:pt x="1806" y="5132"/>
                        </a:cubicBezTo>
                        <a:cubicBezTo>
                          <a:pt x="1319" y="5476"/>
                          <a:pt x="946" y="5734"/>
                          <a:pt x="602" y="5963"/>
                        </a:cubicBezTo>
                        <a:cubicBezTo>
                          <a:pt x="0" y="6450"/>
                          <a:pt x="602" y="6680"/>
                          <a:pt x="946" y="7052"/>
                        </a:cubicBezTo>
                        <a:cubicBezTo>
                          <a:pt x="1433" y="7396"/>
                          <a:pt x="1806" y="7626"/>
                          <a:pt x="2265" y="7998"/>
                        </a:cubicBezTo>
                        <a:cubicBezTo>
                          <a:pt x="2523" y="8113"/>
                          <a:pt x="2752" y="8486"/>
                          <a:pt x="2981" y="8486"/>
                        </a:cubicBezTo>
                        <a:cubicBezTo>
                          <a:pt x="3096" y="8486"/>
                          <a:pt x="3096" y="8342"/>
                          <a:pt x="3096" y="8228"/>
                        </a:cubicBezTo>
                        <a:cubicBezTo>
                          <a:pt x="3219" y="7932"/>
                          <a:pt x="3046" y="7531"/>
                          <a:pt x="2850" y="7279"/>
                        </a:cubicBezTo>
                        <a:lnTo>
                          <a:pt x="2850" y="7279"/>
                        </a:lnTo>
                        <a:cubicBezTo>
                          <a:pt x="3829" y="7249"/>
                          <a:pt x="4736" y="7012"/>
                          <a:pt x="5619" y="6450"/>
                        </a:cubicBezTo>
                        <a:cubicBezTo>
                          <a:pt x="6221" y="5963"/>
                          <a:pt x="6679" y="5361"/>
                          <a:pt x="7052" y="4759"/>
                        </a:cubicBezTo>
                        <a:cubicBezTo>
                          <a:pt x="7831" y="3765"/>
                          <a:pt x="8509" y="3174"/>
                          <a:pt x="9677" y="3009"/>
                        </a:cubicBezTo>
                        <a:lnTo>
                          <a:pt x="9677" y="3009"/>
                        </a:lnTo>
                        <a:cubicBezTo>
                          <a:pt x="9561" y="3254"/>
                          <a:pt x="9431" y="3569"/>
                          <a:pt x="9431" y="3813"/>
                        </a:cubicBezTo>
                        <a:cubicBezTo>
                          <a:pt x="9431" y="4042"/>
                          <a:pt x="9689" y="4042"/>
                          <a:pt x="9919" y="4042"/>
                        </a:cubicBezTo>
                        <a:cubicBezTo>
                          <a:pt x="10263" y="3813"/>
                          <a:pt x="10521" y="3469"/>
                          <a:pt x="10865" y="3211"/>
                        </a:cubicBezTo>
                        <a:cubicBezTo>
                          <a:pt x="11237" y="2982"/>
                          <a:pt x="11581" y="2609"/>
                          <a:pt x="11954" y="2380"/>
                        </a:cubicBezTo>
                        <a:cubicBezTo>
                          <a:pt x="12556" y="1892"/>
                          <a:pt x="12069" y="1663"/>
                          <a:pt x="11581" y="1319"/>
                        </a:cubicBezTo>
                        <a:cubicBezTo>
                          <a:pt x="11237" y="1061"/>
                          <a:pt x="10750" y="717"/>
                          <a:pt x="10406" y="344"/>
                        </a:cubicBezTo>
                        <a:cubicBezTo>
                          <a:pt x="10148" y="230"/>
                          <a:pt x="9919" y="0"/>
                          <a:pt x="9689" y="0"/>
                        </a:cubicBezTo>
                        <a:close/>
                      </a:path>
                    </a:pathLst>
                  </a:custGeom>
                  <a:solidFill>
                    <a:srgbClr val="EDEDED"/>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grpSp>
        </p:grpSp>
        <p:grpSp>
          <p:nvGrpSpPr>
            <p:cNvPr id="321" name="Google Shape;321;p42"/>
            <p:cNvGrpSpPr/>
            <p:nvPr/>
          </p:nvGrpSpPr>
          <p:grpSpPr>
            <a:xfrm>
              <a:off x="5077757" y="1596348"/>
              <a:ext cx="1036699" cy="1210724"/>
              <a:chOff x="5077757" y="1596348"/>
              <a:chExt cx="1036699" cy="1210724"/>
            </a:xfrm>
          </p:grpSpPr>
          <p:sp>
            <p:nvSpPr>
              <p:cNvPr id="322" name="Google Shape;322;p42"/>
              <p:cNvSpPr/>
              <p:nvPr/>
            </p:nvSpPr>
            <p:spPr>
              <a:xfrm>
                <a:off x="5077757" y="1596348"/>
                <a:ext cx="1034465" cy="1210724"/>
              </a:xfrm>
              <a:custGeom>
                <a:rect b="b" l="l" r="r" t="t"/>
                <a:pathLst>
                  <a:path extrusionOk="0" h="56065" w="47903">
                    <a:moveTo>
                      <a:pt x="15064" y="0"/>
                    </a:moveTo>
                    <a:cubicBezTo>
                      <a:pt x="14678" y="0"/>
                      <a:pt x="14325" y="211"/>
                      <a:pt x="14075" y="537"/>
                    </a:cubicBezTo>
                    <a:cubicBezTo>
                      <a:pt x="13502" y="1598"/>
                      <a:pt x="12900" y="2573"/>
                      <a:pt x="12298" y="3519"/>
                    </a:cubicBezTo>
                    <a:cubicBezTo>
                      <a:pt x="8342" y="10456"/>
                      <a:pt x="4300" y="17365"/>
                      <a:pt x="229" y="24302"/>
                    </a:cubicBezTo>
                    <a:cubicBezTo>
                      <a:pt x="0" y="24904"/>
                      <a:pt x="115" y="25506"/>
                      <a:pt x="602" y="25850"/>
                    </a:cubicBezTo>
                    <a:cubicBezTo>
                      <a:pt x="10377" y="32185"/>
                      <a:pt x="17200" y="42821"/>
                      <a:pt x="18261" y="55004"/>
                    </a:cubicBezTo>
                    <a:cubicBezTo>
                      <a:pt x="18261" y="55606"/>
                      <a:pt x="18748" y="56065"/>
                      <a:pt x="19350" y="56065"/>
                    </a:cubicBezTo>
                    <a:lnTo>
                      <a:pt x="46813" y="56065"/>
                    </a:lnTo>
                    <a:cubicBezTo>
                      <a:pt x="47415" y="56065"/>
                      <a:pt x="47902" y="55491"/>
                      <a:pt x="47902" y="54889"/>
                    </a:cubicBezTo>
                    <a:cubicBezTo>
                      <a:pt x="46813" y="31698"/>
                      <a:pt x="34142" y="11631"/>
                      <a:pt x="15652" y="165"/>
                    </a:cubicBezTo>
                    <a:cubicBezTo>
                      <a:pt x="15453" y="51"/>
                      <a:pt x="15255" y="0"/>
                      <a:pt x="15064" y="0"/>
                    </a:cubicBezTo>
                    <a:close/>
                  </a:path>
                </a:pathLst>
              </a:custGeom>
              <a:solidFill>
                <a:srgbClr val="2B8597"/>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nvGrpSpPr>
              <p:cNvPr id="323" name="Google Shape;323;p42"/>
              <p:cNvGrpSpPr/>
              <p:nvPr/>
            </p:nvGrpSpPr>
            <p:grpSpPr>
              <a:xfrm>
                <a:off x="5531318" y="1859565"/>
                <a:ext cx="583137" cy="586613"/>
                <a:chOff x="5588646" y="1930447"/>
                <a:chExt cx="467183" cy="469967"/>
              </a:xfrm>
            </p:grpSpPr>
            <p:sp>
              <p:nvSpPr>
                <p:cNvPr id="324" name="Google Shape;324;p42"/>
                <p:cNvSpPr/>
                <p:nvPr/>
              </p:nvSpPr>
              <p:spPr>
                <a:xfrm>
                  <a:off x="5588646" y="1930447"/>
                  <a:ext cx="467183" cy="469967"/>
                </a:xfrm>
                <a:custGeom>
                  <a:rect b="b" l="l" r="r" t="t"/>
                  <a:pathLst>
                    <a:path extrusionOk="0" h="24138" w="23995">
                      <a:moveTo>
                        <a:pt x="11926" y="1"/>
                      </a:moveTo>
                      <a:cubicBezTo>
                        <a:pt x="5361" y="1"/>
                        <a:pt x="1" y="5361"/>
                        <a:pt x="1" y="12069"/>
                      </a:cubicBezTo>
                      <a:cubicBezTo>
                        <a:pt x="1" y="18749"/>
                        <a:pt x="5361" y="24138"/>
                        <a:pt x="11926" y="24138"/>
                      </a:cubicBezTo>
                      <a:cubicBezTo>
                        <a:pt x="18634" y="24138"/>
                        <a:pt x="23995" y="18749"/>
                        <a:pt x="23995" y="12069"/>
                      </a:cubicBezTo>
                      <a:cubicBezTo>
                        <a:pt x="23995" y="5361"/>
                        <a:pt x="18634" y="1"/>
                        <a:pt x="11926" y="1"/>
                      </a:cubicBezTo>
                      <a:close/>
                    </a:path>
                  </a:pathLst>
                </a:custGeom>
                <a:solidFill>
                  <a:srgbClr val="2B8597"/>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nvGrpSpPr>
                <p:cNvPr id="325" name="Google Shape;325;p42"/>
                <p:cNvGrpSpPr/>
                <p:nvPr/>
              </p:nvGrpSpPr>
              <p:grpSpPr>
                <a:xfrm>
                  <a:off x="5724546" y="2097675"/>
                  <a:ext cx="195381" cy="135511"/>
                  <a:chOff x="5751064" y="2080716"/>
                  <a:chExt cx="195381" cy="135511"/>
                </a:xfrm>
              </p:grpSpPr>
              <p:sp>
                <p:nvSpPr>
                  <p:cNvPr id="326" name="Google Shape;326;p42"/>
                  <p:cNvSpPr/>
                  <p:nvPr/>
                </p:nvSpPr>
                <p:spPr>
                  <a:xfrm>
                    <a:off x="5751064" y="2183849"/>
                    <a:ext cx="49142" cy="32379"/>
                  </a:xfrm>
                  <a:custGeom>
                    <a:rect b="b" l="l" r="r" t="t"/>
                    <a:pathLst>
                      <a:path extrusionOk="0" h="1663" w="2524">
                        <a:moveTo>
                          <a:pt x="1692" y="373"/>
                        </a:moveTo>
                        <a:cubicBezTo>
                          <a:pt x="2036" y="373"/>
                          <a:pt x="2265" y="717"/>
                          <a:pt x="2036" y="1090"/>
                        </a:cubicBezTo>
                        <a:cubicBezTo>
                          <a:pt x="1921" y="1319"/>
                          <a:pt x="1549" y="1319"/>
                          <a:pt x="1319" y="1319"/>
                        </a:cubicBezTo>
                        <a:cubicBezTo>
                          <a:pt x="1090" y="1319"/>
                          <a:pt x="832" y="1319"/>
                          <a:pt x="603" y="1090"/>
                        </a:cubicBezTo>
                        <a:cubicBezTo>
                          <a:pt x="373" y="832"/>
                          <a:pt x="603" y="373"/>
                          <a:pt x="975" y="373"/>
                        </a:cubicBezTo>
                        <a:close/>
                        <a:moveTo>
                          <a:pt x="832" y="0"/>
                        </a:moveTo>
                        <a:cubicBezTo>
                          <a:pt x="259" y="115"/>
                          <a:pt x="1" y="717"/>
                          <a:pt x="259" y="1204"/>
                        </a:cubicBezTo>
                        <a:cubicBezTo>
                          <a:pt x="373" y="1434"/>
                          <a:pt x="603" y="1548"/>
                          <a:pt x="832" y="1663"/>
                        </a:cubicBezTo>
                        <a:lnTo>
                          <a:pt x="1692" y="1663"/>
                        </a:lnTo>
                        <a:cubicBezTo>
                          <a:pt x="1921" y="1663"/>
                          <a:pt x="2151" y="1434"/>
                          <a:pt x="2409" y="1204"/>
                        </a:cubicBezTo>
                        <a:cubicBezTo>
                          <a:pt x="2523" y="946"/>
                          <a:pt x="2523" y="602"/>
                          <a:pt x="2409" y="373"/>
                        </a:cubicBezTo>
                        <a:cubicBezTo>
                          <a:pt x="2265" y="115"/>
                          <a:pt x="1921" y="0"/>
                          <a:pt x="1692" y="0"/>
                        </a:cubicBezTo>
                        <a:close/>
                      </a:path>
                    </a:pathLst>
                  </a:custGeom>
                  <a:solidFill>
                    <a:srgbClr val="EDEDED"/>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27" name="Google Shape;327;p42"/>
                  <p:cNvSpPr/>
                  <p:nvPr/>
                </p:nvSpPr>
                <p:spPr>
                  <a:xfrm>
                    <a:off x="5751064" y="2132506"/>
                    <a:ext cx="49142" cy="32943"/>
                  </a:xfrm>
                  <a:custGeom>
                    <a:rect b="b" l="l" r="r" t="t"/>
                    <a:pathLst>
                      <a:path extrusionOk="0" h="1692" w="2524">
                        <a:moveTo>
                          <a:pt x="1692" y="373"/>
                        </a:moveTo>
                        <a:cubicBezTo>
                          <a:pt x="2036" y="373"/>
                          <a:pt x="2265" y="717"/>
                          <a:pt x="2036" y="1089"/>
                        </a:cubicBezTo>
                        <a:cubicBezTo>
                          <a:pt x="1921" y="1319"/>
                          <a:pt x="1549" y="1319"/>
                          <a:pt x="1319" y="1319"/>
                        </a:cubicBezTo>
                        <a:cubicBezTo>
                          <a:pt x="1090" y="1319"/>
                          <a:pt x="832" y="1319"/>
                          <a:pt x="603" y="1089"/>
                        </a:cubicBezTo>
                        <a:cubicBezTo>
                          <a:pt x="373" y="860"/>
                          <a:pt x="603" y="373"/>
                          <a:pt x="975" y="373"/>
                        </a:cubicBezTo>
                        <a:close/>
                        <a:moveTo>
                          <a:pt x="832" y="0"/>
                        </a:moveTo>
                        <a:cubicBezTo>
                          <a:pt x="259" y="143"/>
                          <a:pt x="1" y="717"/>
                          <a:pt x="259" y="1204"/>
                        </a:cubicBezTo>
                        <a:cubicBezTo>
                          <a:pt x="373" y="1433"/>
                          <a:pt x="603" y="1577"/>
                          <a:pt x="832" y="1691"/>
                        </a:cubicBezTo>
                        <a:lnTo>
                          <a:pt x="1692" y="1691"/>
                        </a:lnTo>
                        <a:cubicBezTo>
                          <a:pt x="1921" y="1691"/>
                          <a:pt x="2151" y="1433"/>
                          <a:pt x="2409" y="1204"/>
                        </a:cubicBezTo>
                        <a:cubicBezTo>
                          <a:pt x="2523" y="975"/>
                          <a:pt x="2523" y="602"/>
                          <a:pt x="2409" y="373"/>
                        </a:cubicBezTo>
                        <a:cubicBezTo>
                          <a:pt x="2265" y="143"/>
                          <a:pt x="1921" y="0"/>
                          <a:pt x="1692" y="0"/>
                        </a:cubicBezTo>
                        <a:close/>
                      </a:path>
                    </a:pathLst>
                  </a:custGeom>
                  <a:solidFill>
                    <a:srgbClr val="EDEDED"/>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28" name="Google Shape;328;p42"/>
                  <p:cNvSpPr/>
                  <p:nvPr/>
                </p:nvSpPr>
                <p:spPr>
                  <a:xfrm>
                    <a:off x="5751064" y="2080716"/>
                    <a:ext cx="49142" cy="33372"/>
                  </a:xfrm>
                  <a:custGeom>
                    <a:rect b="b" l="l" r="r" t="t"/>
                    <a:pathLst>
                      <a:path extrusionOk="0" h="1714" w="2524">
                        <a:moveTo>
                          <a:pt x="1206" y="344"/>
                        </a:moveTo>
                        <a:cubicBezTo>
                          <a:pt x="1361" y="344"/>
                          <a:pt x="1520" y="395"/>
                          <a:pt x="1692" y="395"/>
                        </a:cubicBezTo>
                        <a:cubicBezTo>
                          <a:pt x="2036" y="395"/>
                          <a:pt x="2265" y="768"/>
                          <a:pt x="2036" y="1112"/>
                        </a:cubicBezTo>
                        <a:cubicBezTo>
                          <a:pt x="1921" y="1370"/>
                          <a:pt x="1549" y="1370"/>
                          <a:pt x="1319" y="1370"/>
                        </a:cubicBezTo>
                        <a:cubicBezTo>
                          <a:pt x="1090" y="1370"/>
                          <a:pt x="832" y="1370"/>
                          <a:pt x="603" y="1112"/>
                        </a:cubicBezTo>
                        <a:cubicBezTo>
                          <a:pt x="373" y="883"/>
                          <a:pt x="603" y="395"/>
                          <a:pt x="975" y="395"/>
                        </a:cubicBezTo>
                        <a:cubicBezTo>
                          <a:pt x="1052" y="357"/>
                          <a:pt x="1128" y="344"/>
                          <a:pt x="1206" y="344"/>
                        </a:cubicBezTo>
                        <a:close/>
                        <a:moveTo>
                          <a:pt x="971" y="0"/>
                        </a:moveTo>
                        <a:cubicBezTo>
                          <a:pt x="925" y="0"/>
                          <a:pt x="880" y="13"/>
                          <a:pt x="832" y="51"/>
                        </a:cubicBezTo>
                        <a:cubicBezTo>
                          <a:pt x="259" y="51"/>
                          <a:pt x="1" y="768"/>
                          <a:pt x="259" y="1227"/>
                        </a:cubicBezTo>
                        <a:cubicBezTo>
                          <a:pt x="373" y="1485"/>
                          <a:pt x="603" y="1599"/>
                          <a:pt x="832" y="1714"/>
                        </a:cubicBezTo>
                        <a:lnTo>
                          <a:pt x="1692" y="1714"/>
                        </a:lnTo>
                        <a:cubicBezTo>
                          <a:pt x="1921" y="1599"/>
                          <a:pt x="2151" y="1485"/>
                          <a:pt x="2409" y="1227"/>
                        </a:cubicBezTo>
                        <a:cubicBezTo>
                          <a:pt x="2523" y="997"/>
                          <a:pt x="2523" y="653"/>
                          <a:pt x="2409" y="395"/>
                        </a:cubicBezTo>
                        <a:cubicBezTo>
                          <a:pt x="2265" y="166"/>
                          <a:pt x="1921" y="51"/>
                          <a:pt x="1692" y="51"/>
                        </a:cubicBezTo>
                        <a:lnTo>
                          <a:pt x="1319" y="51"/>
                        </a:lnTo>
                        <a:cubicBezTo>
                          <a:pt x="1167" y="51"/>
                          <a:pt x="1065" y="0"/>
                          <a:pt x="971" y="0"/>
                        </a:cubicBezTo>
                        <a:close/>
                      </a:path>
                    </a:pathLst>
                  </a:custGeom>
                  <a:solidFill>
                    <a:srgbClr val="EDEDED"/>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29" name="Google Shape;329;p42"/>
                  <p:cNvSpPr/>
                  <p:nvPr/>
                </p:nvSpPr>
                <p:spPr>
                  <a:xfrm>
                    <a:off x="5812356" y="2080716"/>
                    <a:ext cx="131851" cy="33372"/>
                  </a:xfrm>
                  <a:custGeom>
                    <a:rect b="b" l="l" r="r" t="t"/>
                    <a:pathLst>
                      <a:path extrusionOk="0" h="1714" w="6772">
                        <a:moveTo>
                          <a:pt x="5461" y="344"/>
                        </a:moveTo>
                        <a:cubicBezTo>
                          <a:pt x="5542" y="344"/>
                          <a:pt x="5625" y="357"/>
                          <a:pt x="5711" y="395"/>
                        </a:cubicBezTo>
                        <a:cubicBezTo>
                          <a:pt x="6428" y="395"/>
                          <a:pt x="6284" y="1227"/>
                          <a:pt x="5711" y="1370"/>
                        </a:cubicBezTo>
                        <a:lnTo>
                          <a:pt x="1153" y="1370"/>
                        </a:lnTo>
                        <a:cubicBezTo>
                          <a:pt x="694" y="1227"/>
                          <a:pt x="436" y="653"/>
                          <a:pt x="923" y="395"/>
                        </a:cubicBezTo>
                        <a:lnTo>
                          <a:pt x="4994" y="395"/>
                        </a:lnTo>
                        <a:cubicBezTo>
                          <a:pt x="5147" y="395"/>
                          <a:pt x="5300" y="344"/>
                          <a:pt x="5461" y="344"/>
                        </a:cubicBezTo>
                        <a:close/>
                        <a:moveTo>
                          <a:pt x="1160" y="0"/>
                        </a:moveTo>
                        <a:cubicBezTo>
                          <a:pt x="1041" y="0"/>
                          <a:pt x="923" y="13"/>
                          <a:pt x="809" y="51"/>
                        </a:cubicBezTo>
                        <a:cubicBezTo>
                          <a:pt x="1" y="386"/>
                          <a:pt x="303" y="1532"/>
                          <a:pt x="1084" y="1702"/>
                        </a:cubicBezTo>
                        <a:lnTo>
                          <a:pt x="1084" y="1702"/>
                        </a:lnTo>
                        <a:cubicBezTo>
                          <a:pt x="1104" y="1710"/>
                          <a:pt x="1127" y="1714"/>
                          <a:pt x="1153" y="1714"/>
                        </a:cubicBezTo>
                        <a:lnTo>
                          <a:pt x="5224" y="1714"/>
                        </a:lnTo>
                        <a:cubicBezTo>
                          <a:pt x="5453" y="1714"/>
                          <a:pt x="5826" y="1714"/>
                          <a:pt x="6055" y="1599"/>
                        </a:cubicBezTo>
                        <a:cubicBezTo>
                          <a:pt x="6772" y="1227"/>
                          <a:pt x="6772" y="281"/>
                          <a:pt x="6055" y="51"/>
                        </a:cubicBezTo>
                        <a:cubicBezTo>
                          <a:pt x="5940" y="13"/>
                          <a:pt x="5835" y="0"/>
                          <a:pt x="5733" y="0"/>
                        </a:cubicBezTo>
                        <a:cubicBezTo>
                          <a:pt x="5529" y="0"/>
                          <a:pt x="5338" y="51"/>
                          <a:pt x="5109" y="51"/>
                        </a:cubicBezTo>
                        <a:lnTo>
                          <a:pt x="1869" y="51"/>
                        </a:lnTo>
                        <a:cubicBezTo>
                          <a:pt x="1640" y="51"/>
                          <a:pt x="1398" y="0"/>
                          <a:pt x="1160" y="0"/>
                        </a:cubicBezTo>
                        <a:close/>
                      </a:path>
                    </a:pathLst>
                  </a:custGeom>
                  <a:solidFill>
                    <a:srgbClr val="EDEDED"/>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30" name="Google Shape;330;p42"/>
                  <p:cNvSpPr/>
                  <p:nvPr/>
                </p:nvSpPr>
                <p:spPr>
                  <a:xfrm>
                    <a:off x="5814147" y="2131513"/>
                    <a:ext cx="132299" cy="33936"/>
                  </a:xfrm>
                  <a:custGeom>
                    <a:rect b="b" l="l" r="r" t="t"/>
                    <a:pathLst>
                      <a:path extrusionOk="0" h="1743" w="6795">
                        <a:moveTo>
                          <a:pt x="1807" y="373"/>
                        </a:moveTo>
                        <a:cubicBezTo>
                          <a:pt x="2319" y="373"/>
                          <a:pt x="2848" y="424"/>
                          <a:pt x="3325" y="424"/>
                        </a:cubicBezTo>
                        <a:lnTo>
                          <a:pt x="5619" y="424"/>
                        </a:lnTo>
                        <a:cubicBezTo>
                          <a:pt x="6078" y="424"/>
                          <a:pt x="6336" y="1026"/>
                          <a:pt x="5963" y="1255"/>
                        </a:cubicBezTo>
                        <a:cubicBezTo>
                          <a:pt x="5848" y="1370"/>
                          <a:pt x="5734" y="1370"/>
                          <a:pt x="5619" y="1370"/>
                        </a:cubicBezTo>
                        <a:lnTo>
                          <a:pt x="1061" y="1370"/>
                        </a:lnTo>
                        <a:cubicBezTo>
                          <a:pt x="459" y="1255"/>
                          <a:pt x="459" y="424"/>
                          <a:pt x="1061" y="424"/>
                        </a:cubicBezTo>
                        <a:cubicBezTo>
                          <a:pt x="1300" y="385"/>
                          <a:pt x="1551" y="373"/>
                          <a:pt x="1807" y="373"/>
                        </a:cubicBezTo>
                        <a:close/>
                        <a:moveTo>
                          <a:pt x="983" y="0"/>
                        </a:moveTo>
                        <a:cubicBezTo>
                          <a:pt x="886" y="0"/>
                          <a:pt x="793" y="13"/>
                          <a:pt x="717" y="51"/>
                        </a:cubicBezTo>
                        <a:cubicBezTo>
                          <a:pt x="0" y="424"/>
                          <a:pt x="115" y="1370"/>
                          <a:pt x="831" y="1628"/>
                        </a:cubicBezTo>
                        <a:cubicBezTo>
                          <a:pt x="1061" y="1742"/>
                          <a:pt x="1433" y="1742"/>
                          <a:pt x="1663" y="1742"/>
                        </a:cubicBezTo>
                        <a:lnTo>
                          <a:pt x="4902" y="1742"/>
                        </a:lnTo>
                        <a:cubicBezTo>
                          <a:pt x="5246" y="1742"/>
                          <a:pt x="5619" y="1742"/>
                          <a:pt x="5963" y="1628"/>
                        </a:cubicBezTo>
                        <a:cubicBezTo>
                          <a:pt x="6794" y="1255"/>
                          <a:pt x="6565" y="51"/>
                          <a:pt x="5619" y="51"/>
                        </a:cubicBezTo>
                        <a:cubicBezTo>
                          <a:pt x="5585" y="36"/>
                          <a:pt x="5556" y="29"/>
                          <a:pt x="5531" y="29"/>
                        </a:cubicBezTo>
                        <a:cubicBezTo>
                          <a:pt x="5504" y="29"/>
                          <a:pt x="5482" y="37"/>
                          <a:pt x="5465" y="51"/>
                        </a:cubicBezTo>
                        <a:lnTo>
                          <a:pt x="1548" y="51"/>
                        </a:lnTo>
                        <a:cubicBezTo>
                          <a:pt x="1395" y="51"/>
                          <a:pt x="1179" y="0"/>
                          <a:pt x="983" y="0"/>
                        </a:cubicBezTo>
                        <a:close/>
                      </a:path>
                    </a:pathLst>
                  </a:custGeom>
                  <a:solidFill>
                    <a:srgbClr val="EDEDED"/>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31" name="Google Shape;331;p42"/>
                  <p:cNvSpPr/>
                  <p:nvPr/>
                </p:nvSpPr>
                <p:spPr>
                  <a:xfrm>
                    <a:off x="5814147" y="2182856"/>
                    <a:ext cx="132299" cy="33372"/>
                  </a:xfrm>
                  <a:custGeom>
                    <a:rect b="b" l="l" r="r" t="t"/>
                    <a:pathLst>
                      <a:path extrusionOk="0" h="1714" w="6795">
                        <a:moveTo>
                          <a:pt x="1807" y="360"/>
                        </a:moveTo>
                        <a:cubicBezTo>
                          <a:pt x="2319" y="360"/>
                          <a:pt x="2848" y="424"/>
                          <a:pt x="3325" y="424"/>
                        </a:cubicBezTo>
                        <a:lnTo>
                          <a:pt x="5619" y="424"/>
                        </a:lnTo>
                        <a:cubicBezTo>
                          <a:pt x="6078" y="424"/>
                          <a:pt x="6336" y="997"/>
                          <a:pt x="5963" y="1255"/>
                        </a:cubicBezTo>
                        <a:cubicBezTo>
                          <a:pt x="5848" y="1370"/>
                          <a:pt x="5734" y="1370"/>
                          <a:pt x="5619" y="1370"/>
                        </a:cubicBezTo>
                        <a:lnTo>
                          <a:pt x="1061" y="1370"/>
                        </a:lnTo>
                        <a:cubicBezTo>
                          <a:pt x="459" y="1255"/>
                          <a:pt x="459" y="424"/>
                          <a:pt x="1061" y="424"/>
                        </a:cubicBezTo>
                        <a:cubicBezTo>
                          <a:pt x="1300" y="376"/>
                          <a:pt x="1551" y="360"/>
                          <a:pt x="1807" y="360"/>
                        </a:cubicBezTo>
                        <a:close/>
                        <a:moveTo>
                          <a:pt x="983" y="0"/>
                        </a:moveTo>
                        <a:cubicBezTo>
                          <a:pt x="886" y="0"/>
                          <a:pt x="793" y="13"/>
                          <a:pt x="717" y="51"/>
                        </a:cubicBezTo>
                        <a:cubicBezTo>
                          <a:pt x="0" y="424"/>
                          <a:pt x="115" y="1370"/>
                          <a:pt x="831" y="1599"/>
                        </a:cubicBezTo>
                        <a:cubicBezTo>
                          <a:pt x="1061" y="1714"/>
                          <a:pt x="1433" y="1714"/>
                          <a:pt x="1663" y="1714"/>
                        </a:cubicBezTo>
                        <a:lnTo>
                          <a:pt x="4902" y="1714"/>
                        </a:lnTo>
                        <a:cubicBezTo>
                          <a:pt x="5246" y="1714"/>
                          <a:pt x="5619" y="1714"/>
                          <a:pt x="5963" y="1599"/>
                        </a:cubicBezTo>
                        <a:cubicBezTo>
                          <a:pt x="6794" y="1255"/>
                          <a:pt x="6565" y="51"/>
                          <a:pt x="5619" y="51"/>
                        </a:cubicBezTo>
                        <a:cubicBezTo>
                          <a:pt x="5592" y="39"/>
                          <a:pt x="5567" y="34"/>
                          <a:pt x="5546" y="34"/>
                        </a:cubicBezTo>
                        <a:cubicBezTo>
                          <a:pt x="5523" y="34"/>
                          <a:pt x="5503" y="40"/>
                          <a:pt x="5486" y="51"/>
                        </a:cubicBezTo>
                        <a:lnTo>
                          <a:pt x="1548" y="51"/>
                        </a:lnTo>
                        <a:cubicBezTo>
                          <a:pt x="1395" y="51"/>
                          <a:pt x="1179" y="0"/>
                          <a:pt x="983" y="0"/>
                        </a:cubicBezTo>
                        <a:close/>
                      </a:path>
                    </a:pathLst>
                  </a:custGeom>
                  <a:solidFill>
                    <a:srgbClr val="EDEDED"/>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grpSp>
        </p:grpSp>
        <p:grpSp>
          <p:nvGrpSpPr>
            <p:cNvPr id="332" name="Google Shape;332;p42"/>
            <p:cNvGrpSpPr/>
            <p:nvPr/>
          </p:nvGrpSpPr>
          <p:grpSpPr>
            <a:xfrm>
              <a:off x="3921964" y="3602030"/>
              <a:ext cx="1405899" cy="837000"/>
              <a:chOff x="3921964" y="3602030"/>
              <a:chExt cx="1405899" cy="837000"/>
            </a:xfrm>
          </p:grpSpPr>
          <p:sp>
            <p:nvSpPr>
              <p:cNvPr id="333" name="Google Shape;333;p42"/>
              <p:cNvSpPr/>
              <p:nvPr/>
            </p:nvSpPr>
            <p:spPr>
              <a:xfrm>
                <a:off x="3921964" y="3602030"/>
                <a:ext cx="1405899" cy="727298"/>
              </a:xfrm>
              <a:custGeom>
                <a:rect b="b" l="l" r="r" t="t"/>
                <a:pathLst>
                  <a:path extrusionOk="0" h="33679" w="65103">
                    <a:moveTo>
                      <a:pt x="14744" y="0"/>
                    </a:moveTo>
                    <a:cubicBezTo>
                      <a:pt x="14363" y="0"/>
                      <a:pt x="14024" y="184"/>
                      <a:pt x="13846" y="598"/>
                    </a:cubicBezTo>
                    <a:cubicBezTo>
                      <a:pt x="9317" y="8338"/>
                      <a:pt x="4788" y="16106"/>
                      <a:pt x="373" y="23875"/>
                    </a:cubicBezTo>
                    <a:cubicBezTo>
                      <a:pt x="0" y="24477"/>
                      <a:pt x="230" y="25079"/>
                      <a:pt x="717" y="25423"/>
                    </a:cubicBezTo>
                    <a:cubicBezTo>
                      <a:pt x="10406" y="30698"/>
                      <a:pt x="21500" y="33679"/>
                      <a:pt x="33196" y="33679"/>
                    </a:cubicBezTo>
                    <a:cubicBezTo>
                      <a:pt x="44434" y="33679"/>
                      <a:pt x="54954" y="30927"/>
                      <a:pt x="64271" y="26140"/>
                    </a:cubicBezTo>
                    <a:cubicBezTo>
                      <a:pt x="64873" y="25910"/>
                      <a:pt x="65102" y="25194"/>
                      <a:pt x="64730" y="24706"/>
                    </a:cubicBezTo>
                    <a:cubicBezTo>
                      <a:pt x="64271" y="23875"/>
                      <a:pt x="63898" y="23158"/>
                      <a:pt x="63440" y="22327"/>
                    </a:cubicBezTo>
                    <a:cubicBezTo>
                      <a:pt x="59369" y="15275"/>
                      <a:pt x="55298" y="8108"/>
                      <a:pt x="51256" y="1056"/>
                    </a:cubicBezTo>
                    <a:cubicBezTo>
                      <a:pt x="50985" y="723"/>
                      <a:pt x="50593" y="495"/>
                      <a:pt x="50223" y="495"/>
                    </a:cubicBezTo>
                    <a:cubicBezTo>
                      <a:pt x="50084" y="495"/>
                      <a:pt x="49948" y="527"/>
                      <a:pt x="49823" y="598"/>
                    </a:cubicBezTo>
                    <a:cubicBezTo>
                      <a:pt x="44806" y="3092"/>
                      <a:pt x="39073" y="4410"/>
                      <a:pt x="33082" y="4410"/>
                    </a:cubicBezTo>
                    <a:cubicBezTo>
                      <a:pt x="26632" y="4410"/>
                      <a:pt x="20554" y="2862"/>
                      <a:pt x="15280" y="110"/>
                    </a:cubicBezTo>
                    <a:cubicBezTo>
                      <a:pt x="15100" y="39"/>
                      <a:pt x="14918" y="0"/>
                      <a:pt x="14744" y="0"/>
                    </a:cubicBezTo>
                    <a:close/>
                  </a:path>
                </a:pathLst>
              </a:custGeom>
              <a:solidFill>
                <a:srgbClr val="005E5F"/>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nvGrpSpPr>
              <p:cNvPr id="334" name="Google Shape;334;p42"/>
              <p:cNvGrpSpPr/>
              <p:nvPr/>
            </p:nvGrpSpPr>
            <p:grpSpPr>
              <a:xfrm>
                <a:off x="4330913" y="3851657"/>
                <a:ext cx="586641" cy="587373"/>
                <a:chOff x="4418791" y="3881311"/>
                <a:chExt cx="467183" cy="467728"/>
              </a:xfrm>
            </p:grpSpPr>
            <p:sp>
              <p:nvSpPr>
                <p:cNvPr id="335" name="Google Shape;335;p42"/>
                <p:cNvSpPr/>
                <p:nvPr/>
              </p:nvSpPr>
              <p:spPr>
                <a:xfrm>
                  <a:off x="4418791" y="3881311"/>
                  <a:ext cx="467183" cy="467728"/>
                </a:xfrm>
                <a:custGeom>
                  <a:rect b="b" l="l" r="r" t="t"/>
                  <a:pathLst>
                    <a:path extrusionOk="0" h="24023" w="23995">
                      <a:moveTo>
                        <a:pt x="12069" y="0"/>
                      </a:moveTo>
                      <a:cubicBezTo>
                        <a:pt x="5361" y="0"/>
                        <a:pt x="0" y="5390"/>
                        <a:pt x="0" y="12069"/>
                      </a:cubicBezTo>
                      <a:cubicBezTo>
                        <a:pt x="0" y="18634"/>
                        <a:pt x="5361" y="24023"/>
                        <a:pt x="12069" y="24023"/>
                      </a:cubicBezTo>
                      <a:cubicBezTo>
                        <a:pt x="18634" y="24023"/>
                        <a:pt x="23994" y="18634"/>
                        <a:pt x="23994" y="12069"/>
                      </a:cubicBezTo>
                      <a:cubicBezTo>
                        <a:pt x="23994" y="5390"/>
                        <a:pt x="18634" y="0"/>
                        <a:pt x="12069" y="0"/>
                      </a:cubicBezTo>
                      <a:close/>
                    </a:path>
                  </a:pathLst>
                </a:custGeom>
                <a:solidFill>
                  <a:srgbClr val="005E5F"/>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nvGrpSpPr>
                <p:cNvPr id="336" name="Google Shape;336;p42"/>
                <p:cNvGrpSpPr/>
                <p:nvPr/>
              </p:nvGrpSpPr>
              <p:grpSpPr>
                <a:xfrm>
                  <a:off x="4531298" y="3984541"/>
                  <a:ext cx="242168" cy="261268"/>
                  <a:chOff x="4525486" y="4011351"/>
                  <a:chExt cx="242168" cy="261268"/>
                </a:xfrm>
              </p:grpSpPr>
              <p:sp>
                <p:nvSpPr>
                  <p:cNvPr id="337" name="Google Shape;337;p42"/>
                  <p:cNvSpPr/>
                  <p:nvPr/>
                </p:nvSpPr>
                <p:spPr>
                  <a:xfrm>
                    <a:off x="4525486" y="4011351"/>
                    <a:ext cx="153424" cy="225696"/>
                  </a:xfrm>
                  <a:custGeom>
                    <a:rect b="b" l="l" r="r" t="t"/>
                    <a:pathLst>
                      <a:path extrusionOk="0" h="11592" w="7880">
                        <a:moveTo>
                          <a:pt x="5321" y="471"/>
                        </a:moveTo>
                        <a:cubicBezTo>
                          <a:pt x="5340" y="471"/>
                          <a:pt x="5361" y="476"/>
                          <a:pt x="5385" y="488"/>
                        </a:cubicBezTo>
                        <a:cubicBezTo>
                          <a:pt x="5614" y="488"/>
                          <a:pt x="5872" y="717"/>
                          <a:pt x="5987" y="861"/>
                        </a:cubicBezTo>
                        <a:cubicBezTo>
                          <a:pt x="6216" y="975"/>
                          <a:pt x="7535" y="1577"/>
                          <a:pt x="7306" y="1921"/>
                        </a:cubicBezTo>
                        <a:cubicBezTo>
                          <a:pt x="7162" y="2036"/>
                          <a:pt x="6933" y="2151"/>
                          <a:pt x="6704" y="2294"/>
                        </a:cubicBezTo>
                        <a:cubicBezTo>
                          <a:pt x="6446" y="2409"/>
                          <a:pt x="6102" y="2638"/>
                          <a:pt x="5872" y="2753"/>
                        </a:cubicBezTo>
                        <a:cubicBezTo>
                          <a:pt x="5660" y="2847"/>
                          <a:pt x="5544" y="3039"/>
                          <a:pt x="5382" y="3039"/>
                        </a:cubicBezTo>
                        <a:cubicBezTo>
                          <a:pt x="5347" y="3039"/>
                          <a:pt x="5310" y="3031"/>
                          <a:pt x="5270" y="3011"/>
                        </a:cubicBezTo>
                        <a:cubicBezTo>
                          <a:pt x="5156" y="2867"/>
                          <a:pt x="5156" y="2523"/>
                          <a:pt x="5156" y="2294"/>
                        </a:cubicBezTo>
                        <a:cubicBezTo>
                          <a:pt x="5156" y="2151"/>
                          <a:pt x="5012" y="2036"/>
                          <a:pt x="4898" y="2036"/>
                        </a:cubicBezTo>
                        <a:cubicBezTo>
                          <a:pt x="3350" y="2638"/>
                          <a:pt x="2031" y="3957"/>
                          <a:pt x="1687" y="5619"/>
                        </a:cubicBezTo>
                        <a:cubicBezTo>
                          <a:pt x="1208" y="7396"/>
                          <a:pt x="1893" y="9255"/>
                          <a:pt x="3280" y="10462"/>
                        </a:cubicBezTo>
                        <a:lnTo>
                          <a:pt x="3280" y="10462"/>
                        </a:lnTo>
                        <a:cubicBezTo>
                          <a:pt x="3295" y="10485"/>
                          <a:pt x="3318" y="10506"/>
                          <a:pt x="3350" y="10521"/>
                        </a:cubicBezTo>
                        <a:cubicBezTo>
                          <a:pt x="3464" y="10636"/>
                          <a:pt x="3579" y="11009"/>
                          <a:pt x="3350" y="11238"/>
                        </a:cubicBezTo>
                        <a:cubicBezTo>
                          <a:pt x="3302" y="11254"/>
                          <a:pt x="3253" y="11261"/>
                          <a:pt x="3204" y="11261"/>
                        </a:cubicBezTo>
                        <a:cubicBezTo>
                          <a:pt x="2904" y="11261"/>
                          <a:pt x="2601" y="10993"/>
                          <a:pt x="2404" y="10894"/>
                        </a:cubicBezTo>
                        <a:cubicBezTo>
                          <a:pt x="2031" y="10407"/>
                          <a:pt x="1687" y="9919"/>
                          <a:pt x="1314" y="9317"/>
                        </a:cubicBezTo>
                        <a:cubicBezTo>
                          <a:pt x="712" y="8257"/>
                          <a:pt x="598" y="6938"/>
                          <a:pt x="856" y="5734"/>
                        </a:cubicBezTo>
                        <a:cubicBezTo>
                          <a:pt x="1200" y="3469"/>
                          <a:pt x="2862" y="1692"/>
                          <a:pt x="5012" y="1205"/>
                        </a:cubicBezTo>
                        <a:cubicBezTo>
                          <a:pt x="5156" y="1205"/>
                          <a:pt x="5156" y="1090"/>
                          <a:pt x="5156" y="975"/>
                        </a:cubicBezTo>
                        <a:cubicBezTo>
                          <a:pt x="5156" y="873"/>
                          <a:pt x="5156" y="471"/>
                          <a:pt x="5321" y="471"/>
                        </a:cubicBezTo>
                        <a:close/>
                        <a:moveTo>
                          <a:pt x="5156" y="1"/>
                        </a:moveTo>
                        <a:cubicBezTo>
                          <a:pt x="4820" y="130"/>
                          <a:pt x="4787" y="608"/>
                          <a:pt x="4783" y="891"/>
                        </a:cubicBezTo>
                        <a:lnTo>
                          <a:pt x="4783" y="891"/>
                        </a:lnTo>
                        <a:cubicBezTo>
                          <a:pt x="1977" y="1654"/>
                          <a:pt x="1" y="4484"/>
                          <a:pt x="368" y="7425"/>
                        </a:cubicBezTo>
                        <a:cubicBezTo>
                          <a:pt x="598" y="8859"/>
                          <a:pt x="1314" y="10521"/>
                          <a:pt x="2518" y="11353"/>
                        </a:cubicBezTo>
                        <a:cubicBezTo>
                          <a:pt x="2706" y="11493"/>
                          <a:pt x="2935" y="11591"/>
                          <a:pt x="3166" y="11591"/>
                        </a:cubicBezTo>
                        <a:cubicBezTo>
                          <a:pt x="3359" y="11591"/>
                          <a:pt x="3553" y="11522"/>
                          <a:pt x="3722" y="11353"/>
                        </a:cubicBezTo>
                        <a:cubicBezTo>
                          <a:pt x="3948" y="11015"/>
                          <a:pt x="3841" y="10539"/>
                          <a:pt x="3593" y="10305"/>
                        </a:cubicBezTo>
                        <a:lnTo>
                          <a:pt x="3593" y="10305"/>
                        </a:lnTo>
                        <a:cubicBezTo>
                          <a:pt x="3589" y="10300"/>
                          <a:pt x="3584" y="10296"/>
                          <a:pt x="3579" y="10292"/>
                        </a:cubicBezTo>
                        <a:lnTo>
                          <a:pt x="3579" y="10292"/>
                        </a:lnTo>
                        <a:cubicBezTo>
                          <a:pt x="3579" y="10292"/>
                          <a:pt x="3579" y="10292"/>
                          <a:pt x="3579" y="10292"/>
                        </a:cubicBezTo>
                        <a:cubicBezTo>
                          <a:pt x="3563" y="10274"/>
                          <a:pt x="3547" y="10259"/>
                          <a:pt x="3531" y="10247"/>
                        </a:cubicBezTo>
                        <a:lnTo>
                          <a:pt x="3531" y="10247"/>
                        </a:lnTo>
                        <a:cubicBezTo>
                          <a:pt x="2271" y="9047"/>
                          <a:pt x="1578" y="7404"/>
                          <a:pt x="2031" y="5734"/>
                        </a:cubicBezTo>
                        <a:cubicBezTo>
                          <a:pt x="2383" y="4165"/>
                          <a:pt x="3449" y="3005"/>
                          <a:pt x="4772" y="2493"/>
                        </a:cubicBezTo>
                        <a:lnTo>
                          <a:pt x="4772" y="2493"/>
                        </a:lnTo>
                        <a:cubicBezTo>
                          <a:pt x="4755" y="2772"/>
                          <a:pt x="4745" y="3176"/>
                          <a:pt x="5012" y="3355"/>
                        </a:cubicBezTo>
                        <a:cubicBezTo>
                          <a:pt x="5092" y="3426"/>
                          <a:pt x="5181" y="3453"/>
                          <a:pt x="5272" y="3453"/>
                        </a:cubicBezTo>
                        <a:cubicBezTo>
                          <a:pt x="5475" y="3453"/>
                          <a:pt x="5694" y="3319"/>
                          <a:pt x="5872" y="3240"/>
                        </a:cubicBezTo>
                        <a:cubicBezTo>
                          <a:pt x="6331" y="3011"/>
                          <a:pt x="6704" y="2638"/>
                          <a:pt x="7162" y="2409"/>
                        </a:cubicBezTo>
                        <a:cubicBezTo>
                          <a:pt x="7420" y="2294"/>
                          <a:pt x="7764" y="2151"/>
                          <a:pt x="7764" y="1807"/>
                        </a:cubicBezTo>
                        <a:cubicBezTo>
                          <a:pt x="7879" y="1434"/>
                          <a:pt x="7535" y="1319"/>
                          <a:pt x="7306" y="1090"/>
                        </a:cubicBezTo>
                        <a:cubicBezTo>
                          <a:pt x="6818" y="861"/>
                          <a:pt x="6446" y="603"/>
                          <a:pt x="6102" y="373"/>
                        </a:cubicBezTo>
                        <a:cubicBezTo>
                          <a:pt x="5872" y="259"/>
                          <a:pt x="5500" y="1"/>
                          <a:pt x="5156" y="1"/>
                        </a:cubicBezTo>
                        <a:close/>
                      </a:path>
                    </a:pathLst>
                  </a:custGeom>
                  <a:solidFill>
                    <a:srgbClr val="EDEDED"/>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38" name="Google Shape;338;p42"/>
                  <p:cNvSpPr/>
                  <p:nvPr/>
                </p:nvSpPr>
                <p:spPr>
                  <a:xfrm>
                    <a:off x="4620831" y="4049552"/>
                    <a:ext cx="146823" cy="223068"/>
                  </a:xfrm>
                  <a:custGeom>
                    <a:rect b="b" l="l" r="r" t="t"/>
                    <a:pathLst>
                      <a:path extrusionOk="0" h="11457" w="7541">
                        <a:moveTo>
                          <a:pt x="4802" y="361"/>
                        </a:moveTo>
                        <a:cubicBezTo>
                          <a:pt x="4903" y="361"/>
                          <a:pt x="5017" y="389"/>
                          <a:pt x="5132" y="447"/>
                        </a:cubicBezTo>
                        <a:cubicBezTo>
                          <a:pt x="5734" y="676"/>
                          <a:pt x="6221" y="1622"/>
                          <a:pt x="6565" y="2224"/>
                        </a:cubicBezTo>
                        <a:cubicBezTo>
                          <a:pt x="6938" y="2941"/>
                          <a:pt x="7167" y="3915"/>
                          <a:pt x="7167" y="4747"/>
                        </a:cubicBezTo>
                        <a:cubicBezTo>
                          <a:pt x="7167" y="7355"/>
                          <a:pt x="5390" y="9649"/>
                          <a:pt x="2867" y="10222"/>
                        </a:cubicBezTo>
                        <a:cubicBezTo>
                          <a:pt x="2753" y="10365"/>
                          <a:pt x="2753" y="10365"/>
                          <a:pt x="2753" y="10480"/>
                        </a:cubicBezTo>
                        <a:cubicBezTo>
                          <a:pt x="2753" y="10709"/>
                          <a:pt x="2867" y="11082"/>
                          <a:pt x="2523" y="11082"/>
                        </a:cubicBezTo>
                        <a:cubicBezTo>
                          <a:pt x="2265" y="11082"/>
                          <a:pt x="2036" y="10709"/>
                          <a:pt x="1921" y="10709"/>
                        </a:cubicBezTo>
                        <a:cubicBezTo>
                          <a:pt x="1549" y="10480"/>
                          <a:pt x="373" y="9993"/>
                          <a:pt x="603" y="9649"/>
                        </a:cubicBezTo>
                        <a:cubicBezTo>
                          <a:pt x="717" y="9505"/>
                          <a:pt x="1090" y="9276"/>
                          <a:pt x="1205" y="9276"/>
                        </a:cubicBezTo>
                        <a:cubicBezTo>
                          <a:pt x="1434" y="9047"/>
                          <a:pt x="1807" y="8932"/>
                          <a:pt x="2036" y="8789"/>
                        </a:cubicBezTo>
                        <a:cubicBezTo>
                          <a:pt x="2151" y="8674"/>
                          <a:pt x="2409" y="8445"/>
                          <a:pt x="2523" y="8445"/>
                        </a:cubicBezTo>
                        <a:cubicBezTo>
                          <a:pt x="2867" y="8445"/>
                          <a:pt x="2753" y="9047"/>
                          <a:pt x="2753" y="9276"/>
                        </a:cubicBezTo>
                        <a:cubicBezTo>
                          <a:pt x="2753" y="9276"/>
                          <a:pt x="2867" y="9391"/>
                          <a:pt x="2982" y="9391"/>
                        </a:cubicBezTo>
                        <a:cubicBezTo>
                          <a:pt x="5390" y="8559"/>
                          <a:pt x="6938" y="5922"/>
                          <a:pt x="6221" y="3428"/>
                        </a:cubicBezTo>
                        <a:cubicBezTo>
                          <a:pt x="5992" y="2826"/>
                          <a:pt x="5734" y="2224"/>
                          <a:pt x="5390" y="1765"/>
                        </a:cubicBezTo>
                        <a:cubicBezTo>
                          <a:pt x="5132" y="1507"/>
                          <a:pt x="4788" y="1278"/>
                          <a:pt x="4559" y="905"/>
                        </a:cubicBezTo>
                        <a:cubicBezTo>
                          <a:pt x="4415" y="791"/>
                          <a:pt x="4301" y="676"/>
                          <a:pt x="4559" y="447"/>
                        </a:cubicBezTo>
                        <a:cubicBezTo>
                          <a:pt x="4616" y="389"/>
                          <a:pt x="4702" y="361"/>
                          <a:pt x="4802" y="361"/>
                        </a:cubicBezTo>
                        <a:close/>
                        <a:moveTo>
                          <a:pt x="4869" y="0"/>
                        </a:moveTo>
                        <a:cubicBezTo>
                          <a:pt x="4765" y="0"/>
                          <a:pt x="4661" y="23"/>
                          <a:pt x="4559" y="74"/>
                        </a:cubicBezTo>
                        <a:cubicBezTo>
                          <a:pt x="4186" y="189"/>
                          <a:pt x="3957" y="676"/>
                          <a:pt x="4071" y="1049"/>
                        </a:cubicBezTo>
                        <a:cubicBezTo>
                          <a:pt x="4301" y="1278"/>
                          <a:pt x="4559" y="1393"/>
                          <a:pt x="4788" y="1622"/>
                        </a:cubicBezTo>
                        <a:cubicBezTo>
                          <a:pt x="5017" y="1995"/>
                          <a:pt x="5390" y="2339"/>
                          <a:pt x="5505" y="2826"/>
                        </a:cubicBezTo>
                        <a:cubicBezTo>
                          <a:pt x="5992" y="3657"/>
                          <a:pt x="6107" y="4632"/>
                          <a:pt x="5992" y="5463"/>
                        </a:cubicBezTo>
                        <a:cubicBezTo>
                          <a:pt x="5641" y="7028"/>
                          <a:pt x="4555" y="8389"/>
                          <a:pt x="3139" y="8950"/>
                        </a:cubicBezTo>
                        <a:lnTo>
                          <a:pt x="3139" y="8950"/>
                        </a:lnTo>
                        <a:cubicBezTo>
                          <a:pt x="3152" y="8630"/>
                          <a:pt x="3139" y="8260"/>
                          <a:pt x="2867" y="8072"/>
                        </a:cubicBezTo>
                        <a:cubicBezTo>
                          <a:pt x="2807" y="8042"/>
                          <a:pt x="2747" y="8028"/>
                          <a:pt x="2686" y="8028"/>
                        </a:cubicBezTo>
                        <a:cubicBezTo>
                          <a:pt x="2515" y="8028"/>
                          <a:pt x="2341" y="8140"/>
                          <a:pt x="2151" y="8330"/>
                        </a:cubicBezTo>
                        <a:cubicBezTo>
                          <a:pt x="1692" y="8559"/>
                          <a:pt x="1319" y="8789"/>
                          <a:pt x="832" y="9047"/>
                        </a:cubicBezTo>
                        <a:cubicBezTo>
                          <a:pt x="603" y="9161"/>
                          <a:pt x="259" y="9391"/>
                          <a:pt x="115" y="9649"/>
                        </a:cubicBezTo>
                        <a:cubicBezTo>
                          <a:pt x="1" y="9993"/>
                          <a:pt x="373" y="10222"/>
                          <a:pt x="603" y="10365"/>
                        </a:cubicBezTo>
                        <a:cubicBezTo>
                          <a:pt x="1090" y="10595"/>
                          <a:pt x="1434" y="10824"/>
                          <a:pt x="1921" y="11082"/>
                        </a:cubicBezTo>
                        <a:cubicBezTo>
                          <a:pt x="2109" y="11269"/>
                          <a:pt x="2391" y="11457"/>
                          <a:pt x="2614" y="11457"/>
                        </a:cubicBezTo>
                        <a:cubicBezTo>
                          <a:pt x="2664" y="11457"/>
                          <a:pt x="2711" y="11447"/>
                          <a:pt x="2753" y="11426"/>
                        </a:cubicBezTo>
                        <a:cubicBezTo>
                          <a:pt x="3206" y="11319"/>
                          <a:pt x="3138" y="10890"/>
                          <a:pt x="3127" y="10553"/>
                        </a:cubicBezTo>
                        <a:lnTo>
                          <a:pt x="3127" y="10553"/>
                        </a:lnTo>
                        <a:cubicBezTo>
                          <a:pt x="5689" y="9790"/>
                          <a:pt x="7540" y="7448"/>
                          <a:pt x="7540" y="4747"/>
                        </a:cubicBezTo>
                        <a:cubicBezTo>
                          <a:pt x="7540" y="3199"/>
                          <a:pt x="6938" y="1622"/>
                          <a:pt x="5849" y="561"/>
                        </a:cubicBezTo>
                        <a:cubicBezTo>
                          <a:pt x="5582" y="272"/>
                          <a:pt x="5228" y="0"/>
                          <a:pt x="4869" y="0"/>
                        </a:cubicBezTo>
                        <a:close/>
                      </a:path>
                    </a:pathLst>
                  </a:custGeom>
                  <a:solidFill>
                    <a:srgbClr val="EDEDED"/>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grpSp>
        </p:grpSp>
        <p:grpSp>
          <p:nvGrpSpPr>
            <p:cNvPr id="339" name="Google Shape;339;p42"/>
            <p:cNvGrpSpPr/>
            <p:nvPr/>
          </p:nvGrpSpPr>
          <p:grpSpPr>
            <a:xfrm>
              <a:off x="3166092" y="1614401"/>
              <a:ext cx="1011553" cy="1192670"/>
              <a:chOff x="3166092" y="1614401"/>
              <a:chExt cx="1011553" cy="1192670"/>
            </a:xfrm>
          </p:grpSpPr>
          <p:sp>
            <p:nvSpPr>
              <p:cNvPr id="340" name="Google Shape;340;p42"/>
              <p:cNvSpPr/>
              <p:nvPr/>
            </p:nvSpPr>
            <p:spPr>
              <a:xfrm>
                <a:off x="3166092" y="1614401"/>
                <a:ext cx="1011553" cy="1192670"/>
              </a:xfrm>
              <a:custGeom>
                <a:rect b="b" l="l" r="r" t="t"/>
                <a:pathLst>
                  <a:path extrusionOk="0" h="55229" w="46842">
                    <a:moveTo>
                      <a:pt x="31766" y="0"/>
                    </a:moveTo>
                    <a:cubicBezTo>
                      <a:pt x="31435" y="0"/>
                      <a:pt x="31104" y="95"/>
                      <a:pt x="30817" y="303"/>
                    </a:cubicBezTo>
                    <a:cubicBezTo>
                      <a:pt x="13158" y="11885"/>
                      <a:pt x="1204" y="31579"/>
                      <a:pt x="0" y="54053"/>
                    </a:cubicBezTo>
                    <a:cubicBezTo>
                      <a:pt x="0" y="54655"/>
                      <a:pt x="488" y="55114"/>
                      <a:pt x="1204" y="55229"/>
                    </a:cubicBezTo>
                    <a:lnTo>
                      <a:pt x="28323" y="55229"/>
                    </a:lnTo>
                    <a:cubicBezTo>
                      <a:pt x="28782" y="55229"/>
                      <a:pt x="29269" y="54770"/>
                      <a:pt x="29384" y="54168"/>
                    </a:cubicBezTo>
                    <a:cubicBezTo>
                      <a:pt x="30358" y="42214"/>
                      <a:pt x="36808" y="31837"/>
                      <a:pt x="46240" y="25501"/>
                    </a:cubicBezTo>
                    <a:cubicBezTo>
                      <a:pt x="46698" y="25129"/>
                      <a:pt x="46842" y="24555"/>
                      <a:pt x="46584" y="24068"/>
                    </a:cubicBezTo>
                    <a:cubicBezTo>
                      <a:pt x="42169" y="16299"/>
                      <a:pt x="37754" y="8531"/>
                      <a:pt x="33340" y="905"/>
                    </a:cubicBezTo>
                    <a:cubicBezTo>
                      <a:pt x="33021" y="342"/>
                      <a:pt x="32394" y="0"/>
                      <a:pt x="31766" y="0"/>
                    </a:cubicBezTo>
                    <a:close/>
                  </a:path>
                </a:pathLst>
              </a:custGeom>
              <a:solidFill>
                <a:srgbClr val="77EAD7"/>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41" name="Google Shape;341;p42"/>
              <p:cNvSpPr/>
              <p:nvPr/>
            </p:nvSpPr>
            <p:spPr>
              <a:xfrm>
                <a:off x="3192230" y="1833205"/>
                <a:ext cx="583138" cy="586553"/>
              </a:xfrm>
              <a:custGeom>
                <a:rect b="b" l="l" r="r" t="t"/>
                <a:pathLst>
                  <a:path extrusionOk="0" h="24138" w="23995">
                    <a:moveTo>
                      <a:pt x="11926" y="1"/>
                    </a:moveTo>
                    <a:cubicBezTo>
                      <a:pt x="5361" y="1"/>
                      <a:pt x="1" y="5361"/>
                      <a:pt x="1" y="12069"/>
                    </a:cubicBezTo>
                    <a:cubicBezTo>
                      <a:pt x="1" y="18749"/>
                      <a:pt x="5361" y="24138"/>
                      <a:pt x="11926" y="24138"/>
                    </a:cubicBezTo>
                    <a:cubicBezTo>
                      <a:pt x="18634" y="24138"/>
                      <a:pt x="23995" y="18749"/>
                      <a:pt x="23995" y="12069"/>
                    </a:cubicBezTo>
                    <a:cubicBezTo>
                      <a:pt x="23995" y="5361"/>
                      <a:pt x="18634" y="1"/>
                      <a:pt x="11926" y="1"/>
                    </a:cubicBezTo>
                    <a:close/>
                  </a:path>
                </a:pathLst>
              </a:custGeom>
              <a:solidFill>
                <a:srgbClr val="77EAD7"/>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42" name="Google Shape;342;p42"/>
              <p:cNvSpPr/>
              <p:nvPr/>
            </p:nvSpPr>
            <p:spPr>
              <a:xfrm>
                <a:off x="3345974" y="2000607"/>
                <a:ext cx="275650" cy="251750"/>
              </a:xfrm>
              <a:custGeom>
                <a:rect b="b" l="l" r="r" t="t"/>
                <a:pathLst>
                  <a:path extrusionOk="0" h="10070" w="11026">
                    <a:moveTo>
                      <a:pt x="5697" y="480"/>
                    </a:moveTo>
                    <a:cubicBezTo>
                      <a:pt x="5796" y="480"/>
                      <a:pt x="5890" y="526"/>
                      <a:pt x="5981" y="630"/>
                    </a:cubicBezTo>
                    <a:cubicBezTo>
                      <a:pt x="5999" y="659"/>
                      <a:pt x="6021" y="677"/>
                      <a:pt x="6045" y="685"/>
                    </a:cubicBezTo>
                    <a:lnTo>
                      <a:pt x="6045" y="685"/>
                    </a:lnTo>
                    <a:cubicBezTo>
                      <a:pt x="6404" y="1540"/>
                      <a:pt x="6718" y="2842"/>
                      <a:pt x="7602" y="3187"/>
                    </a:cubicBezTo>
                    <a:cubicBezTo>
                      <a:pt x="8264" y="3483"/>
                      <a:pt x="9314" y="3187"/>
                      <a:pt x="9884" y="3575"/>
                    </a:cubicBezTo>
                    <a:cubicBezTo>
                      <a:pt x="10934" y="4237"/>
                      <a:pt x="9793" y="4899"/>
                      <a:pt x="9222" y="5469"/>
                    </a:cubicBezTo>
                    <a:cubicBezTo>
                      <a:pt x="8172" y="6519"/>
                      <a:pt x="8378" y="6998"/>
                      <a:pt x="8652" y="8414"/>
                    </a:cubicBezTo>
                    <a:cubicBezTo>
                      <a:pt x="8785" y="9269"/>
                      <a:pt x="8592" y="9550"/>
                      <a:pt x="8235" y="9550"/>
                    </a:cubicBezTo>
                    <a:cubicBezTo>
                      <a:pt x="7553" y="9550"/>
                      <a:pt x="6274" y="8528"/>
                      <a:pt x="5525" y="8528"/>
                    </a:cubicBezTo>
                    <a:cubicBezTo>
                      <a:pt x="4754" y="8528"/>
                      <a:pt x="3629" y="9610"/>
                      <a:pt x="2980" y="9610"/>
                    </a:cubicBezTo>
                    <a:cubicBezTo>
                      <a:pt x="2668" y="9610"/>
                      <a:pt x="2466" y="9360"/>
                      <a:pt x="2466" y="8619"/>
                    </a:cubicBezTo>
                    <a:cubicBezTo>
                      <a:pt x="2375" y="7181"/>
                      <a:pt x="3037" y="6702"/>
                      <a:pt x="1987" y="5560"/>
                    </a:cubicBezTo>
                    <a:cubicBezTo>
                      <a:pt x="1416" y="4990"/>
                      <a:pt x="92" y="4237"/>
                      <a:pt x="1234" y="3575"/>
                    </a:cubicBezTo>
                    <a:cubicBezTo>
                      <a:pt x="1804" y="3187"/>
                      <a:pt x="2854" y="3483"/>
                      <a:pt x="3425" y="3187"/>
                    </a:cubicBezTo>
                    <a:cubicBezTo>
                      <a:pt x="4087" y="2946"/>
                      <a:pt x="4979" y="480"/>
                      <a:pt x="5697" y="480"/>
                    </a:cubicBezTo>
                    <a:close/>
                    <a:moveTo>
                      <a:pt x="5544" y="0"/>
                    </a:moveTo>
                    <a:cubicBezTo>
                      <a:pt x="5060" y="0"/>
                      <a:pt x="4738" y="642"/>
                      <a:pt x="4475" y="1201"/>
                    </a:cubicBezTo>
                    <a:cubicBezTo>
                      <a:pt x="4087" y="1863"/>
                      <a:pt x="3904" y="2616"/>
                      <a:pt x="3242" y="2913"/>
                    </a:cubicBezTo>
                    <a:cubicBezTo>
                      <a:pt x="2557" y="3187"/>
                      <a:pt x="1622" y="3004"/>
                      <a:pt x="960" y="3278"/>
                    </a:cubicBezTo>
                    <a:cubicBezTo>
                      <a:pt x="1" y="3666"/>
                      <a:pt x="184" y="4237"/>
                      <a:pt x="754" y="4899"/>
                    </a:cubicBezTo>
                    <a:cubicBezTo>
                      <a:pt x="1234" y="5469"/>
                      <a:pt x="2283" y="5948"/>
                      <a:pt x="2375" y="6816"/>
                    </a:cubicBezTo>
                    <a:cubicBezTo>
                      <a:pt x="2466" y="7569"/>
                      <a:pt x="1895" y="8414"/>
                      <a:pt x="1987" y="9098"/>
                    </a:cubicBezTo>
                    <a:cubicBezTo>
                      <a:pt x="2069" y="9774"/>
                      <a:pt x="2330" y="10069"/>
                      <a:pt x="2761" y="10069"/>
                    </a:cubicBezTo>
                    <a:cubicBezTo>
                      <a:pt x="2927" y="10069"/>
                      <a:pt x="3118" y="10025"/>
                      <a:pt x="3333" y="9943"/>
                    </a:cubicBezTo>
                    <a:cubicBezTo>
                      <a:pt x="3995" y="9669"/>
                      <a:pt x="4657" y="8984"/>
                      <a:pt x="5319" y="8893"/>
                    </a:cubicBezTo>
                    <a:cubicBezTo>
                      <a:pt x="5362" y="8888"/>
                      <a:pt x="5405" y="8886"/>
                      <a:pt x="5448" y="8886"/>
                    </a:cubicBezTo>
                    <a:cubicBezTo>
                      <a:pt x="6261" y="8886"/>
                      <a:pt x="6977" y="9683"/>
                      <a:pt x="7693" y="9943"/>
                    </a:cubicBezTo>
                    <a:cubicBezTo>
                      <a:pt x="7952" y="10023"/>
                      <a:pt x="8177" y="10067"/>
                      <a:pt x="8366" y="10067"/>
                    </a:cubicBezTo>
                    <a:cubicBezTo>
                      <a:pt x="8876" y="10067"/>
                      <a:pt x="9131" y="9750"/>
                      <a:pt x="9131" y="8984"/>
                    </a:cubicBezTo>
                    <a:cubicBezTo>
                      <a:pt x="9040" y="8322"/>
                      <a:pt x="8652" y="7569"/>
                      <a:pt x="8743" y="6907"/>
                    </a:cubicBezTo>
                    <a:cubicBezTo>
                      <a:pt x="8834" y="6040"/>
                      <a:pt x="9793" y="5469"/>
                      <a:pt x="10364" y="4899"/>
                    </a:cubicBezTo>
                    <a:cubicBezTo>
                      <a:pt x="11026" y="4054"/>
                      <a:pt x="10934" y="3483"/>
                      <a:pt x="9793" y="3187"/>
                    </a:cubicBezTo>
                    <a:cubicBezTo>
                      <a:pt x="9040" y="3004"/>
                      <a:pt x="7899" y="3187"/>
                      <a:pt x="7328" y="2616"/>
                    </a:cubicBezTo>
                    <a:cubicBezTo>
                      <a:pt x="6849" y="2045"/>
                      <a:pt x="6552" y="995"/>
                      <a:pt x="6278" y="425"/>
                    </a:cubicBezTo>
                    <a:cubicBezTo>
                      <a:pt x="6258" y="385"/>
                      <a:pt x="6228" y="358"/>
                      <a:pt x="6194" y="342"/>
                    </a:cubicBezTo>
                    <a:lnTo>
                      <a:pt x="6194" y="342"/>
                    </a:lnTo>
                    <a:cubicBezTo>
                      <a:pt x="6192" y="339"/>
                      <a:pt x="6189" y="336"/>
                      <a:pt x="6187" y="333"/>
                    </a:cubicBezTo>
                    <a:cubicBezTo>
                      <a:pt x="5944" y="97"/>
                      <a:pt x="5732" y="0"/>
                      <a:pt x="5544" y="0"/>
                    </a:cubicBezTo>
                    <a:close/>
                  </a:path>
                </a:pathLst>
              </a:custGeom>
              <a:solidFill>
                <a:schemeClr val="lt1"/>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grpSp>
          <p:nvGrpSpPr>
            <p:cNvPr id="343" name="Google Shape;343;p42"/>
            <p:cNvGrpSpPr/>
            <p:nvPr/>
          </p:nvGrpSpPr>
          <p:grpSpPr>
            <a:xfrm>
              <a:off x="3024320" y="2576309"/>
              <a:ext cx="1134752" cy="1512039"/>
              <a:chOff x="3024320" y="2576309"/>
              <a:chExt cx="1134752" cy="1512039"/>
            </a:xfrm>
          </p:grpSpPr>
          <p:sp>
            <p:nvSpPr>
              <p:cNvPr id="344" name="Google Shape;344;p42"/>
              <p:cNvSpPr/>
              <p:nvPr/>
            </p:nvSpPr>
            <p:spPr>
              <a:xfrm>
                <a:off x="3024320" y="2576309"/>
                <a:ext cx="1134752" cy="1512039"/>
              </a:xfrm>
              <a:custGeom>
                <a:rect b="b" l="l" r="r" t="t"/>
                <a:pathLst>
                  <a:path extrusionOk="0" h="70018" w="52547">
                    <a:moveTo>
                      <a:pt x="22103" y="0"/>
                    </a:moveTo>
                    <a:cubicBezTo>
                      <a:pt x="21895" y="0"/>
                      <a:pt x="21687" y="65"/>
                      <a:pt x="21501" y="194"/>
                    </a:cubicBezTo>
                    <a:lnTo>
                      <a:pt x="947" y="14040"/>
                    </a:lnTo>
                    <a:cubicBezTo>
                      <a:pt x="1" y="14642"/>
                      <a:pt x="488" y="16075"/>
                      <a:pt x="1549" y="16075"/>
                    </a:cubicBezTo>
                    <a:lnTo>
                      <a:pt x="6680" y="16075"/>
                    </a:lnTo>
                    <a:cubicBezTo>
                      <a:pt x="7655" y="38521"/>
                      <a:pt x="19465" y="58129"/>
                      <a:pt x="37153" y="69825"/>
                    </a:cubicBezTo>
                    <a:cubicBezTo>
                      <a:pt x="37333" y="69953"/>
                      <a:pt x="37545" y="70017"/>
                      <a:pt x="37758" y="70017"/>
                    </a:cubicBezTo>
                    <a:cubicBezTo>
                      <a:pt x="38120" y="70017"/>
                      <a:pt x="38484" y="69831"/>
                      <a:pt x="38701" y="69452"/>
                    </a:cubicBezTo>
                    <a:cubicBezTo>
                      <a:pt x="39073" y="68879"/>
                      <a:pt x="39417" y="68277"/>
                      <a:pt x="39647" y="67790"/>
                    </a:cubicBezTo>
                    <a:cubicBezTo>
                      <a:pt x="43832" y="60508"/>
                      <a:pt x="48017" y="53342"/>
                      <a:pt x="52203" y="46060"/>
                    </a:cubicBezTo>
                    <a:cubicBezTo>
                      <a:pt x="52547" y="45573"/>
                      <a:pt x="52432" y="44971"/>
                      <a:pt x="51973" y="44627"/>
                    </a:cubicBezTo>
                    <a:cubicBezTo>
                      <a:pt x="42886" y="38177"/>
                      <a:pt x="36780" y="27771"/>
                      <a:pt x="35949" y="16075"/>
                    </a:cubicBezTo>
                    <a:lnTo>
                      <a:pt x="40134" y="16075"/>
                    </a:lnTo>
                    <a:cubicBezTo>
                      <a:pt x="41080" y="16075"/>
                      <a:pt x="41567" y="14756"/>
                      <a:pt x="40736" y="14154"/>
                    </a:cubicBezTo>
                    <a:lnTo>
                      <a:pt x="22705" y="194"/>
                    </a:lnTo>
                    <a:cubicBezTo>
                      <a:pt x="22518" y="65"/>
                      <a:pt x="22310" y="0"/>
                      <a:pt x="22103" y="0"/>
                    </a:cubicBezTo>
                    <a:close/>
                  </a:path>
                </a:pathLst>
              </a:custGeom>
              <a:solidFill>
                <a:schemeClr val="accent4"/>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45" name="Google Shape;345;p42"/>
              <p:cNvSpPr/>
              <p:nvPr/>
            </p:nvSpPr>
            <p:spPr>
              <a:xfrm>
                <a:off x="3108142" y="3244703"/>
                <a:ext cx="583138" cy="579659"/>
              </a:xfrm>
              <a:custGeom>
                <a:rect b="b" l="l" r="r" t="t"/>
                <a:pathLst>
                  <a:path extrusionOk="0" h="23995" w="24139">
                    <a:moveTo>
                      <a:pt x="12070" y="0"/>
                    </a:moveTo>
                    <a:cubicBezTo>
                      <a:pt x="5505" y="0"/>
                      <a:pt x="144" y="5361"/>
                      <a:pt x="1" y="11926"/>
                    </a:cubicBezTo>
                    <a:cubicBezTo>
                      <a:pt x="1" y="18634"/>
                      <a:pt x="5390" y="23994"/>
                      <a:pt x="12070" y="23994"/>
                    </a:cubicBezTo>
                    <a:cubicBezTo>
                      <a:pt x="18778" y="23994"/>
                      <a:pt x="24138" y="18634"/>
                      <a:pt x="24138" y="12069"/>
                    </a:cubicBezTo>
                    <a:cubicBezTo>
                      <a:pt x="24138" y="5361"/>
                      <a:pt x="18778" y="0"/>
                      <a:pt x="12070" y="0"/>
                    </a:cubicBezTo>
                    <a:close/>
                  </a:path>
                </a:pathLst>
              </a:custGeom>
              <a:solidFill>
                <a:schemeClr val="accent4"/>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nvGrpSpPr>
              <p:cNvPr id="346" name="Google Shape;346;p42"/>
              <p:cNvGrpSpPr/>
              <p:nvPr/>
            </p:nvGrpSpPr>
            <p:grpSpPr>
              <a:xfrm>
                <a:off x="3264314" y="3405960"/>
                <a:ext cx="270815" cy="257166"/>
                <a:chOff x="3358318" y="3429208"/>
                <a:chExt cx="218259" cy="207258"/>
              </a:xfrm>
            </p:grpSpPr>
            <p:sp>
              <p:nvSpPr>
                <p:cNvPr id="347" name="Google Shape;347;p42"/>
                <p:cNvSpPr/>
                <p:nvPr/>
              </p:nvSpPr>
              <p:spPr>
                <a:xfrm>
                  <a:off x="3358318" y="3429208"/>
                  <a:ext cx="218259" cy="207258"/>
                </a:xfrm>
                <a:custGeom>
                  <a:rect b="b" l="l" r="r" t="t"/>
                  <a:pathLst>
                    <a:path extrusionOk="0" h="10645" w="11210">
                      <a:moveTo>
                        <a:pt x="5419" y="371"/>
                      </a:moveTo>
                      <a:cubicBezTo>
                        <a:pt x="5503" y="371"/>
                        <a:pt x="5606" y="387"/>
                        <a:pt x="5734" y="423"/>
                      </a:cubicBezTo>
                      <a:cubicBezTo>
                        <a:pt x="6451" y="537"/>
                        <a:pt x="6193" y="1139"/>
                        <a:pt x="6565" y="1627"/>
                      </a:cubicBezTo>
                      <a:cubicBezTo>
                        <a:pt x="6795" y="1856"/>
                        <a:pt x="7053" y="2085"/>
                        <a:pt x="7511" y="2085"/>
                      </a:cubicBezTo>
                      <a:cubicBezTo>
                        <a:pt x="7826" y="2085"/>
                        <a:pt x="8439" y="1595"/>
                        <a:pt x="8896" y="1595"/>
                      </a:cubicBezTo>
                      <a:cubicBezTo>
                        <a:pt x="9147" y="1595"/>
                        <a:pt x="9351" y="1743"/>
                        <a:pt x="9432" y="2200"/>
                      </a:cubicBezTo>
                      <a:cubicBezTo>
                        <a:pt x="9658" y="3160"/>
                        <a:pt x="8743" y="3174"/>
                        <a:pt x="9182" y="4189"/>
                      </a:cubicBezTo>
                      <a:lnTo>
                        <a:pt x="9182" y="4189"/>
                      </a:lnTo>
                      <a:cubicBezTo>
                        <a:pt x="9192" y="4251"/>
                        <a:pt x="9233" y="4313"/>
                        <a:pt x="9317" y="4350"/>
                      </a:cubicBezTo>
                      <a:cubicBezTo>
                        <a:pt x="9919" y="4493"/>
                        <a:pt x="11209" y="4837"/>
                        <a:pt x="10636" y="5783"/>
                      </a:cubicBezTo>
                      <a:cubicBezTo>
                        <a:pt x="10263" y="6271"/>
                        <a:pt x="9432" y="6041"/>
                        <a:pt x="9059" y="6500"/>
                      </a:cubicBezTo>
                      <a:cubicBezTo>
                        <a:pt x="8830" y="7217"/>
                        <a:pt x="9059" y="7102"/>
                        <a:pt x="9317" y="7819"/>
                      </a:cubicBezTo>
                      <a:cubicBezTo>
                        <a:pt x="9456" y="8618"/>
                        <a:pt x="9248" y="8849"/>
                        <a:pt x="8851" y="8849"/>
                      </a:cubicBezTo>
                      <a:cubicBezTo>
                        <a:pt x="8593" y="8849"/>
                        <a:pt x="8256" y="8752"/>
                        <a:pt x="7884" y="8650"/>
                      </a:cubicBezTo>
                      <a:cubicBezTo>
                        <a:pt x="7615" y="8650"/>
                        <a:pt x="7425" y="8580"/>
                        <a:pt x="7226" y="8580"/>
                      </a:cubicBezTo>
                      <a:cubicBezTo>
                        <a:pt x="7065" y="8580"/>
                        <a:pt x="6898" y="8626"/>
                        <a:pt x="6680" y="8793"/>
                      </a:cubicBezTo>
                      <a:cubicBezTo>
                        <a:pt x="6238" y="9313"/>
                        <a:pt x="6503" y="10258"/>
                        <a:pt x="5744" y="10258"/>
                      </a:cubicBezTo>
                      <a:cubicBezTo>
                        <a:pt x="5666" y="10258"/>
                        <a:pt x="5577" y="10248"/>
                        <a:pt x="5476" y="10227"/>
                      </a:cubicBezTo>
                      <a:cubicBezTo>
                        <a:pt x="4595" y="9986"/>
                        <a:pt x="4957" y="8627"/>
                        <a:pt x="3853" y="8627"/>
                      </a:cubicBezTo>
                      <a:cubicBezTo>
                        <a:pt x="3771" y="8627"/>
                        <a:pt x="3682" y="8634"/>
                        <a:pt x="3584" y="8650"/>
                      </a:cubicBezTo>
                      <a:cubicBezTo>
                        <a:pt x="3162" y="8650"/>
                        <a:pt x="2701" y="8948"/>
                        <a:pt x="2340" y="8948"/>
                      </a:cubicBezTo>
                      <a:cubicBezTo>
                        <a:pt x="2088" y="8948"/>
                        <a:pt x="1884" y="8802"/>
                        <a:pt x="1778" y="8306"/>
                      </a:cubicBezTo>
                      <a:cubicBezTo>
                        <a:pt x="1663" y="7360"/>
                        <a:pt x="2609" y="7475"/>
                        <a:pt x="2151" y="6500"/>
                      </a:cubicBezTo>
                      <a:cubicBezTo>
                        <a:pt x="1778" y="6041"/>
                        <a:pt x="947" y="6271"/>
                        <a:pt x="717" y="5783"/>
                      </a:cubicBezTo>
                      <a:cubicBezTo>
                        <a:pt x="1" y="4723"/>
                        <a:pt x="1549" y="4723"/>
                        <a:pt x="1893" y="4350"/>
                      </a:cubicBezTo>
                      <a:cubicBezTo>
                        <a:pt x="2867" y="3404"/>
                        <a:pt x="1061" y="1971"/>
                        <a:pt x="2380" y="1627"/>
                      </a:cubicBezTo>
                      <a:cubicBezTo>
                        <a:pt x="2432" y="1611"/>
                        <a:pt x="2483" y="1605"/>
                        <a:pt x="2534" y="1605"/>
                      </a:cubicBezTo>
                      <a:cubicBezTo>
                        <a:pt x="2965" y="1605"/>
                        <a:pt x="3378" y="2085"/>
                        <a:pt x="3813" y="2085"/>
                      </a:cubicBezTo>
                      <a:cubicBezTo>
                        <a:pt x="4530" y="2085"/>
                        <a:pt x="4530" y="1741"/>
                        <a:pt x="4759" y="1369"/>
                      </a:cubicBezTo>
                      <a:cubicBezTo>
                        <a:pt x="5074" y="860"/>
                        <a:pt x="4959" y="371"/>
                        <a:pt x="5419" y="371"/>
                      </a:cubicBezTo>
                      <a:close/>
                      <a:moveTo>
                        <a:pt x="5870" y="0"/>
                      </a:moveTo>
                      <a:cubicBezTo>
                        <a:pt x="5765" y="0"/>
                        <a:pt x="5636" y="16"/>
                        <a:pt x="5476" y="50"/>
                      </a:cubicBezTo>
                      <a:cubicBezTo>
                        <a:pt x="4645" y="193"/>
                        <a:pt x="4903" y="193"/>
                        <a:pt x="4530" y="910"/>
                      </a:cubicBezTo>
                      <a:cubicBezTo>
                        <a:pt x="4245" y="1401"/>
                        <a:pt x="4044" y="1556"/>
                        <a:pt x="3850" y="1556"/>
                      </a:cubicBezTo>
                      <a:cubicBezTo>
                        <a:pt x="3522" y="1556"/>
                        <a:pt x="3213" y="1114"/>
                        <a:pt x="2549" y="1114"/>
                      </a:cubicBezTo>
                      <a:cubicBezTo>
                        <a:pt x="2461" y="1114"/>
                        <a:pt x="2367" y="1122"/>
                        <a:pt x="2265" y="1139"/>
                      </a:cubicBezTo>
                      <a:cubicBezTo>
                        <a:pt x="2036" y="1254"/>
                        <a:pt x="1434" y="1856"/>
                        <a:pt x="1434" y="2085"/>
                      </a:cubicBezTo>
                      <a:cubicBezTo>
                        <a:pt x="1176" y="3175"/>
                        <a:pt x="2495" y="3404"/>
                        <a:pt x="1319" y="4235"/>
                      </a:cubicBezTo>
                      <a:cubicBezTo>
                        <a:pt x="603" y="4723"/>
                        <a:pt x="459" y="4350"/>
                        <a:pt x="230" y="5210"/>
                      </a:cubicBezTo>
                      <a:cubicBezTo>
                        <a:pt x="115" y="6156"/>
                        <a:pt x="459" y="6041"/>
                        <a:pt x="1061" y="6385"/>
                      </a:cubicBezTo>
                      <a:cubicBezTo>
                        <a:pt x="2609" y="7217"/>
                        <a:pt x="1176" y="7217"/>
                        <a:pt x="1434" y="8421"/>
                      </a:cubicBezTo>
                      <a:cubicBezTo>
                        <a:pt x="1434" y="8793"/>
                        <a:pt x="2036" y="9367"/>
                        <a:pt x="2380" y="9510"/>
                      </a:cubicBezTo>
                      <a:cubicBezTo>
                        <a:pt x="2416" y="9516"/>
                        <a:pt x="2452" y="9519"/>
                        <a:pt x="2487" y="9519"/>
                      </a:cubicBezTo>
                      <a:cubicBezTo>
                        <a:pt x="2994" y="9519"/>
                        <a:pt x="3392" y="8955"/>
                        <a:pt x="3858" y="8955"/>
                      </a:cubicBezTo>
                      <a:cubicBezTo>
                        <a:pt x="3998" y="8955"/>
                        <a:pt x="4144" y="9005"/>
                        <a:pt x="4301" y="9137"/>
                      </a:cubicBezTo>
                      <a:cubicBezTo>
                        <a:pt x="4759" y="9510"/>
                        <a:pt x="4645" y="10341"/>
                        <a:pt x="5247" y="10571"/>
                      </a:cubicBezTo>
                      <a:cubicBezTo>
                        <a:pt x="5407" y="10622"/>
                        <a:pt x="5543" y="10645"/>
                        <a:pt x="5662" y="10645"/>
                      </a:cubicBezTo>
                      <a:cubicBezTo>
                        <a:pt x="6073" y="10645"/>
                        <a:pt x="6276" y="10373"/>
                        <a:pt x="6565" y="10083"/>
                      </a:cubicBezTo>
                      <a:cubicBezTo>
                        <a:pt x="6909" y="9625"/>
                        <a:pt x="6680" y="9137"/>
                        <a:pt x="7282" y="8908"/>
                      </a:cubicBezTo>
                      <a:cubicBezTo>
                        <a:pt x="7717" y="8908"/>
                        <a:pt x="8130" y="9389"/>
                        <a:pt x="8561" y="9389"/>
                      </a:cubicBezTo>
                      <a:cubicBezTo>
                        <a:pt x="8612" y="9389"/>
                        <a:pt x="8663" y="9382"/>
                        <a:pt x="8715" y="9367"/>
                      </a:cubicBezTo>
                      <a:cubicBezTo>
                        <a:pt x="9059" y="9367"/>
                        <a:pt x="9776" y="8908"/>
                        <a:pt x="9919" y="8535"/>
                      </a:cubicBezTo>
                      <a:cubicBezTo>
                        <a:pt x="10034" y="7589"/>
                        <a:pt x="8945" y="7360"/>
                        <a:pt x="9776" y="6500"/>
                      </a:cubicBezTo>
                      <a:cubicBezTo>
                        <a:pt x="10493" y="5927"/>
                        <a:pt x="11209" y="6271"/>
                        <a:pt x="10980" y="5067"/>
                      </a:cubicBezTo>
                      <a:cubicBezTo>
                        <a:pt x="10758" y="4264"/>
                        <a:pt x="10296" y="4236"/>
                        <a:pt x="9517" y="4029"/>
                      </a:cubicBezTo>
                      <a:lnTo>
                        <a:pt x="9517" y="4029"/>
                      </a:lnTo>
                      <a:cubicBezTo>
                        <a:pt x="9299" y="3156"/>
                        <a:pt x="10572" y="1361"/>
                        <a:pt x="8830" y="1139"/>
                      </a:cubicBezTo>
                      <a:cubicBezTo>
                        <a:pt x="8785" y="1134"/>
                        <a:pt x="8742" y="1131"/>
                        <a:pt x="8700" y="1131"/>
                      </a:cubicBezTo>
                      <a:cubicBezTo>
                        <a:pt x="8137" y="1131"/>
                        <a:pt x="7829" y="1586"/>
                        <a:pt x="7450" y="1586"/>
                      </a:cubicBezTo>
                      <a:cubicBezTo>
                        <a:pt x="7262" y="1586"/>
                        <a:pt x="7057" y="1474"/>
                        <a:pt x="6795" y="1139"/>
                      </a:cubicBezTo>
                      <a:cubicBezTo>
                        <a:pt x="6281" y="528"/>
                        <a:pt x="6477" y="0"/>
                        <a:pt x="5870" y="0"/>
                      </a:cubicBezTo>
                      <a:close/>
                    </a:path>
                  </a:pathLst>
                </a:custGeom>
                <a:solidFill>
                  <a:schemeClr val="lt1"/>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48" name="Google Shape;348;p42"/>
                <p:cNvSpPr/>
                <p:nvPr/>
              </p:nvSpPr>
              <p:spPr>
                <a:xfrm>
                  <a:off x="3432557" y="3497704"/>
                  <a:ext cx="70481" cy="69780"/>
                </a:xfrm>
                <a:custGeom>
                  <a:rect b="b" l="l" r="r" t="t"/>
                  <a:pathLst>
                    <a:path extrusionOk="0" h="3584" w="3620">
                      <a:moveTo>
                        <a:pt x="1806" y="366"/>
                      </a:moveTo>
                      <a:cubicBezTo>
                        <a:pt x="2523" y="366"/>
                        <a:pt x="3240" y="846"/>
                        <a:pt x="3240" y="1807"/>
                      </a:cubicBezTo>
                      <a:cubicBezTo>
                        <a:pt x="3240" y="2695"/>
                        <a:pt x="2523" y="3140"/>
                        <a:pt x="1806" y="3140"/>
                      </a:cubicBezTo>
                      <a:cubicBezTo>
                        <a:pt x="1090" y="3140"/>
                        <a:pt x="373" y="2695"/>
                        <a:pt x="373" y="1807"/>
                      </a:cubicBezTo>
                      <a:cubicBezTo>
                        <a:pt x="373" y="846"/>
                        <a:pt x="1090" y="366"/>
                        <a:pt x="1806" y="366"/>
                      </a:cubicBezTo>
                      <a:close/>
                      <a:moveTo>
                        <a:pt x="1806" y="1"/>
                      </a:moveTo>
                      <a:cubicBezTo>
                        <a:pt x="832" y="1"/>
                        <a:pt x="0" y="832"/>
                        <a:pt x="0" y="1807"/>
                      </a:cubicBezTo>
                      <a:cubicBezTo>
                        <a:pt x="0" y="2753"/>
                        <a:pt x="717" y="3584"/>
                        <a:pt x="1663" y="3584"/>
                      </a:cubicBezTo>
                      <a:cubicBezTo>
                        <a:pt x="2695" y="3584"/>
                        <a:pt x="3495" y="2838"/>
                        <a:pt x="3577" y="1955"/>
                      </a:cubicBezTo>
                      <a:lnTo>
                        <a:pt x="3577" y="1955"/>
                      </a:lnTo>
                      <a:cubicBezTo>
                        <a:pt x="3610" y="1929"/>
                        <a:pt x="3620" y="1879"/>
                        <a:pt x="3584" y="1807"/>
                      </a:cubicBezTo>
                      <a:lnTo>
                        <a:pt x="3584" y="1807"/>
                      </a:lnTo>
                      <a:cubicBezTo>
                        <a:pt x="3584" y="1807"/>
                        <a:pt x="3584" y="1807"/>
                        <a:pt x="3584" y="1807"/>
                      </a:cubicBezTo>
                      <a:cubicBezTo>
                        <a:pt x="3620" y="1725"/>
                        <a:pt x="3610" y="1669"/>
                        <a:pt x="3576" y="1639"/>
                      </a:cubicBezTo>
                      <a:lnTo>
                        <a:pt x="3576" y="1639"/>
                      </a:lnTo>
                      <a:cubicBezTo>
                        <a:pt x="3500" y="739"/>
                        <a:pt x="2806" y="1"/>
                        <a:pt x="1806" y="1"/>
                      </a:cubicBezTo>
                      <a:close/>
                    </a:path>
                  </a:pathLst>
                </a:custGeom>
                <a:solidFill>
                  <a:schemeClr val="lt1"/>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grpSp>
        <p:grpSp>
          <p:nvGrpSpPr>
            <p:cNvPr id="349" name="Google Shape;349;p42"/>
            <p:cNvGrpSpPr/>
            <p:nvPr/>
          </p:nvGrpSpPr>
          <p:grpSpPr>
            <a:xfrm>
              <a:off x="3932481" y="2160151"/>
              <a:ext cx="1400328" cy="1400306"/>
              <a:chOff x="3932481" y="2160151"/>
              <a:chExt cx="1400328" cy="1400306"/>
            </a:xfrm>
          </p:grpSpPr>
          <p:sp>
            <p:nvSpPr>
              <p:cNvPr id="350" name="Google Shape;350;p42"/>
              <p:cNvSpPr/>
              <p:nvPr/>
            </p:nvSpPr>
            <p:spPr>
              <a:xfrm>
                <a:off x="3932481" y="2160151"/>
                <a:ext cx="1400328" cy="1400306"/>
              </a:xfrm>
              <a:custGeom>
                <a:rect b="b" l="l" r="r" t="t"/>
                <a:pathLst>
                  <a:path extrusionOk="0" fill="none" h="64844" w="64845">
                    <a:moveTo>
                      <a:pt x="64845" y="32365"/>
                    </a:moveTo>
                    <a:cubicBezTo>
                      <a:pt x="64845" y="50281"/>
                      <a:pt x="50282" y="64844"/>
                      <a:pt x="32365" y="64844"/>
                    </a:cubicBezTo>
                    <a:cubicBezTo>
                      <a:pt x="14563" y="64844"/>
                      <a:pt x="1" y="50281"/>
                      <a:pt x="1" y="32365"/>
                    </a:cubicBezTo>
                    <a:cubicBezTo>
                      <a:pt x="1" y="14563"/>
                      <a:pt x="14563" y="0"/>
                      <a:pt x="32365" y="0"/>
                    </a:cubicBezTo>
                    <a:cubicBezTo>
                      <a:pt x="50282" y="0"/>
                      <a:pt x="64845" y="14563"/>
                      <a:pt x="64845" y="32365"/>
                    </a:cubicBezTo>
                    <a:close/>
                  </a:path>
                </a:pathLst>
              </a:custGeom>
              <a:noFill/>
              <a:ln cap="flat" cmpd="sng" w="12175">
                <a:solidFill>
                  <a:srgbClr val="444444"/>
                </a:solidFill>
                <a:prstDash val="solid"/>
                <a:miter lim="28666"/>
                <a:headEnd len="sm" w="sm" type="none"/>
                <a:tailEnd len="sm" w="sm" type="none"/>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nvGrpSpPr>
              <p:cNvPr id="351" name="Google Shape;351;p42"/>
              <p:cNvGrpSpPr/>
              <p:nvPr/>
            </p:nvGrpSpPr>
            <p:grpSpPr>
              <a:xfrm>
                <a:off x="4365754" y="2603706"/>
                <a:ext cx="533783" cy="502680"/>
                <a:chOff x="4532088" y="2757425"/>
                <a:chExt cx="204225" cy="192325"/>
              </a:xfrm>
            </p:grpSpPr>
            <p:sp>
              <p:nvSpPr>
                <p:cNvPr id="352" name="Google Shape;352;p42"/>
                <p:cNvSpPr/>
                <p:nvPr/>
              </p:nvSpPr>
              <p:spPr>
                <a:xfrm>
                  <a:off x="4679313" y="2792800"/>
                  <a:ext cx="45100" cy="42825"/>
                </a:xfrm>
                <a:custGeom>
                  <a:rect b="b" l="l" r="r" t="t"/>
                  <a:pathLst>
                    <a:path extrusionOk="0" h="1713" w="1804">
                      <a:moveTo>
                        <a:pt x="959" y="297"/>
                      </a:moveTo>
                      <a:cubicBezTo>
                        <a:pt x="1621" y="389"/>
                        <a:pt x="1621" y="1439"/>
                        <a:pt x="959" y="1439"/>
                      </a:cubicBezTo>
                      <a:cubicBezTo>
                        <a:pt x="183" y="1439"/>
                        <a:pt x="183" y="389"/>
                        <a:pt x="959" y="297"/>
                      </a:cubicBezTo>
                      <a:close/>
                      <a:moveTo>
                        <a:pt x="959" y="1"/>
                      </a:moveTo>
                      <a:cubicBezTo>
                        <a:pt x="480" y="1"/>
                        <a:pt x="0" y="389"/>
                        <a:pt x="0" y="868"/>
                      </a:cubicBezTo>
                      <a:cubicBezTo>
                        <a:pt x="0" y="1325"/>
                        <a:pt x="480" y="1713"/>
                        <a:pt x="959" y="1713"/>
                      </a:cubicBezTo>
                      <a:cubicBezTo>
                        <a:pt x="1324" y="1713"/>
                        <a:pt x="1712" y="1439"/>
                        <a:pt x="1804" y="959"/>
                      </a:cubicBezTo>
                      <a:cubicBezTo>
                        <a:pt x="1804" y="389"/>
                        <a:pt x="1438" y="1"/>
                        <a:pt x="959" y="1"/>
                      </a:cubicBezTo>
                      <a:close/>
                    </a:path>
                  </a:pathLst>
                </a:custGeom>
                <a:solidFill>
                  <a:schemeClr val="dk1"/>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53" name="Google Shape;353;p42"/>
                <p:cNvSpPr/>
                <p:nvPr/>
              </p:nvSpPr>
              <p:spPr>
                <a:xfrm>
                  <a:off x="4544063" y="2792800"/>
                  <a:ext cx="45125" cy="42825"/>
                </a:xfrm>
                <a:custGeom>
                  <a:rect b="b" l="l" r="r" t="t"/>
                  <a:pathLst>
                    <a:path extrusionOk="0" h="1713" w="1805">
                      <a:moveTo>
                        <a:pt x="845" y="297"/>
                      </a:moveTo>
                      <a:cubicBezTo>
                        <a:pt x="1599" y="389"/>
                        <a:pt x="1599" y="1439"/>
                        <a:pt x="845" y="1439"/>
                      </a:cubicBezTo>
                      <a:cubicBezTo>
                        <a:pt x="183" y="1439"/>
                        <a:pt x="183" y="389"/>
                        <a:pt x="845" y="297"/>
                      </a:cubicBezTo>
                      <a:close/>
                      <a:moveTo>
                        <a:pt x="845" y="1"/>
                      </a:moveTo>
                      <a:cubicBezTo>
                        <a:pt x="366" y="1"/>
                        <a:pt x="1" y="389"/>
                        <a:pt x="1" y="868"/>
                      </a:cubicBezTo>
                      <a:cubicBezTo>
                        <a:pt x="1" y="1325"/>
                        <a:pt x="366" y="1713"/>
                        <a:pt x="845" y="1713"/>
                      </a:cubicBezTo>
                      <a:cubicBezTo>
                        <a:pt x="1325" y="1713"/>
                        <a:pt x="1713" y="1439"/>
                        <a:pt x="1804" y="959"/>
                      </a:cubicBezTo>
                      <a:cubicBezTo>
                        <a:pt x="1804" y="389"/>
                        <a:pt x="1416" y="1"/>
                        <a:pt x="845" y="1"/>
                      </a:cubicBezTo>
                      <a:close/>
                    </a:path>
                  </a:pathLst>
                </a:custGeom>
                <a:solidFill>
                  <a:schemeClr val="dk1"/>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54" name="Google Shape;354;p42"/>
                <p:cNvSpPr/>
                <p:nvPr/>
              </p:nvSpPr>
              <p:spPr>
                <a:xfrm>
                  <a:off x="4603413" y="2757425"/>
                  <a:ext cx="61650" cy="61650"/>
                </a:xfrm>
                <a:custGeom>
                  <a:rect b="b" l="l" r="r" t="t"/>
                  <a:pathLst>
                    <a:path extrusionOk="0" h="2466" w="2466">
                      <a:moveTo>
                        <a:pt x="1233" y="274"/>
                      </a:moveTo>
                      <a:cubicBezTo>
                        <a:pt x="2375" y="366"/>
                        <a:pt x="2375" y="2078"/>
                        <a:pt x="1233" y="2078"/>
                      </a:cubicBezTo>
                      <a:cubicBezTo>
                        <a:pt x="92" y="2078"/>
                        <a:pt x="92" y="366"/>
                        <a:pt x="1233" y="274"/>
                      </a:cubicBezTo>
                      <a:close/>
                      <a:moveTo>
                        <a:pt x="1233" y="1"/>
                      </a:moveTo>
                      <a:cubicBezTo>
                        <a:pt x="571" y="1"/>
                        <a:pt x="1" y="457"/>
                        <a:pt x="1" y="1233"/>
                      </a:cubicBezTo>
                      <a:cubicBezTo>
                        <a:pt x="1" y="1895"/>
                        <a:pt x="571" y="2466"/>
                        <a:pt x="1233" y="2466"/>
                      </a:cubicBezTo>
                      <a:cubicBezTo>
                        <a:pt x="1895" y="2466"/>
                        <a:pt x="2375" y="1895"/>
                        <a:pt x="2466" y="1233"/>
                      </a:cubicBezTo>
                      <a:cubicBezTo>
                        <a:pt x="2466" y="571"/>
                        <a:pt x="1895" y="1"/>
                        <a:pt x="1233" y="1"/>
                      </a:cubicBezTo>
                      <a:close/>
                    </a:path>
                  </a:pathLst>
                </a:custGeom>
                <a:solidFill>
                  <a:schemeClr val="dk1"/>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55" name="Google Shape;355;p42"/>
                <p:cNvSpPr/>
                <p:nvPr/>
              </p:nvSpPr>
              <p:spPr>
                <a:xfrm>
                  <a:off x="4689013" y="2844375"/>
                  <a:ext cx="47300" cy="88825"/>
                </a:xfrm>
                <a:custGeom>
                  <a:rect b="b" l="l" r="r" t="t"/>
                  <a:pathLst>
                    <a:path extrusionOk="0" h="3553" w="1892">
                      <a:moveTo>
                        <a:pt x="578" y="275"/>
                      </a:moveTo>
                      <a:cubicBezTo>
                        <a:pt x="1793" y="275"/>
                        <a:pt x="1532" y="2303"/>
                        <a:pt x="1508" y="3256"/>
                      </a:cubicBezTo>
                      <a:lnTo>
                        <a:pt x="572" y="3256"/>
                      </a:lnTo>
                      <a:cubicBezTo>
                        <a:pt x="583" y="2293"/>
                        <a:pt x="719" y="1193"/>
                        <a:pt x="350" y="296"/>
                      </a:cubicBezTo>
                      <a:lnTo>
                        <a:pt x="350" y="296"/>
                      </a:lnTo>
                      <a:cubicBezTo>
                        <a:pt x="432" y="282"/>
                        <a:pt x="507" y="275"/>
                        <a:pt x="578" y="275"/>
                      </a:cubicBezTo>
                      <a:close/>
                      <a:moveTo>
                        <a:pt x="493" y="1"/>
                      </a:moveTo>
                      <a:cubicBezTo>
                        <a:pt x="392" y="1"/>
                        <a:pt x="288" y="13"/>
                        <a:pt x="183" y="38"/>
                      </a:cubicBezTo>
                      <a:cubicBezTo>
                        <a:pt x="92" y="129"/>
                        <a:pt x="1" y="220"/>
                        <a:pt x="92" y="312"/>
                      </a:cubicBezTo>
                      <a:cubicBezTo>
                        <a:pt x="480" y="1179"/>
                        <a:pt x="274" y="2411"/>
                        <a:pt x="274" y="3370"/>
                      </a:cubicBezTo>
                      <a:cubicBezTo>
                        <a:pt x="274" y="3461"/>
                        <a:pt x="366" y="3553"/>
                        <a:pt x="366" y="3553"/>
                      </a:cubicBezTo>
                      <a:lnTo>
                        <a:pt x="1712" y="3553"/>
                      </a:lnTo>
                      <a:cubicBezTo>
                        <a:pt x="1856" y="3553"/>
                        <a:pt x="1887" y="3369"/>
                        <a:pt x="1804" y="3290"/>
                      </a:cubicBezTo>
                      <a:lnTo>
                        <a:pt x="1804" y="3290"/>
                      </a:lnTo>
                      <a:cubicBezTo>
                        <a:pt x="1811" y="2634"/>
                        <a:pt x="1891" y="1998"/>
                        <a:pt x="1804" y="1361"/>
                      </a:cubicBezTo>
                      <a:cubicBezTo>
                        <a:pt x="1804" y="619"/>
                        <a:pt x="1222" y="1"/>
                        <a:pt x="493" y="1"/>
                      </a:cubicBezTo>
                      <a:close/>
                    </a:path>
                  </a:pathLst>
                </a:custGeom>
                <a:solidFill>
                  <a:schemeClr val="dk1"/>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56" name="Google Shape;356;p42"/>
                <p:cNvSpPr/>
                <p:nvPr/>
              </p:nvSpPr>
              <p:spPr>
                <a:xfrm>
                  <a:off x="4532088" y="2844375"/>
                  <a:ext cx="47400" cy="88825"/>
                </a:xfrm>
                <a:custGeom>
                  <a:rect b="b" l="l" r="r" t="t"/>
                  <a:pathLst>
                    <a:path extrusionOk="0" h="3553" w="1896">
                      <a:moveTo>
                        <a:pt x="1317" y="275"/>
                      </a:moveTo>
                      <a:cubicBezTo>
                        <a:pt x="1362" y="275"/>
                        <a:pt x="1408" y="278"/>
                        <a:pt x="1457" y="283"/>
                      </a:cubicBezTo>
                      <a:lnTo>
                        <a:pt x="1457" y="283"/>
                      </a:lnTo>
                      <a:cubicBezTo>
                        <a:pt x="1385" y="515"/>
                        <a:pt x="1324" y="771"/>
                        <a:pt x="1324" y="1088"/>
                      </a:cubicBezTo>
                      <a:lnTo>
                        <a:pt x="1324" y="3256"/>
                      </a:lnTo>
                      <a:lnTo>
                        <a:pt x="364" y="3256"/>
                      </a:lnTo>
                      <a:cubicBezTo>
                        <a:pt x="343" y="2303"/>
                        <a:pt x="100" y="275"/>
                        <a:pt x="1317" y="275"/>
                      </a:cubicBezTo>
                      <a:close/>
                      <a:moveTo>
                        <a:pt x="1403" y="1"/>
                      </a:moveTo>
                      <a:cubicBezTo>
                        <a:pt x="673" y="1"/>
                        <a:pt x="92" y="619"/>
                        <a:pt x="92" y="1361"/>
                      </a:cubicBezTo>
                      <a:cubicBezTo>
                        <a:pt x="1" y="2023"/>
                        <a:pt x="92" y="2685"/>
                        <a:pt x="92" y="3370"/>
                      </a:cubicBezTo>
                      <a:cubicBezTo>
                        <a:pt x="92" y="3461"/>
                        <a:pt x="92" y="3553"/>
                        <a:pt x="183" y="3553"/>
                      </a:cubicBezTo>
                      <a:lnTo>
                        <a:pt x="1507" y="3553"/>
                      </a:lnTo>
                      <a:cubicBezTo>
                        <a:pt x="1507" y="3553"/>
                        <a:pt x="1621" y="3461"/>
                        <a:pt x="1621" y="3370"/>
                      </a:cubicBezTo>
                      <a:lnTo>
                        <a:pt x="1621" y="1088"/>
                      </a:lnTo>
                      <a:cubicBezTo>
                        <a:pt x="1621" y="791"/>
                        <a:pt x="1712" y="517"/>
                        <a:pt x="1804" y="312"/>
                      </a:cubicBezTo>
                      <a:cubicBezTo>
                        <a:pt x="1895" y="220"/>
                        <a:pt x="1804" y="129"/>
                        <a:pt x="1712" y="38"/>
                      </a:cubicBezTo>
                      <a:cubicBezTo>
                        <a:pt x="1607" y="13"/>
                        <a:pt x="1503" y="1"/>
                        <a:pt x="1403" y="1"/>
                      </a:cubicBezTo>
                      <a:close/>
                    </a:path>
                  </a:pathLst>
                </a:custGeom>
                <a:solidFill>
                  <a:schemeClr val="dk1"/>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57" name="Google Shape;357;p42"/>
                <p:cNvSpPr/>
                <p:nvPr/>
              </p:nvSpPr>
              <p:spPr>
                <a:xfrm>
                  <a:off x="4575638" y="2825900"/>
                  <a:ext cx="117975" cy="123850"/>
                </a:xfrm>
                <a:custGeom>
                  <a:rect b="b" l="l" r="r" t="t"/>
                  <a:pathLst>
                    <a:path extrusionOk="0" h="4954" w="4719">
                      <a:moveTo>
                        <a:pt x="2447" y="299"/>
                      </a:moveTo>
                      <a:cubicBezTo>
                        <a:pt x="2866" y="299"/>
                        <a:pt x="3282" y="496"/>
                        <a:pt x="3577" y="959"/>
                      </a:cubicBezTo>
                      <a:cubicBezTo>
                        <a:pt x="3965" y="1439"/>
                        <a:pt x="3874" y="2100"/>
                        <a:pt x="3874" y="2671"/>
                      </a:cubicBezTo>
                      <a:cubicBezTo>
                        <a:pt x="3874" y="3242"/>
                        <a:pt x="3759" y="3904"/>
                        <a:pt x="3874" y="4474"/>
                      </a:cubicBezTo>
                      <a:cubicBezTo>
                        <a:pt x="3874" y="4601"/>
                        <a:pt x="3853" y="4657"/>
                        <a:pt x="3845" y="4680"/>
                      </a:cubicBezTo>
                      <a:lnTo>
                        <a:pt x="815" y="4680"/>
                      </a:lnTo>
                      <a:cubicBezTo>
                        <a:pt x="809" y="3752"/>
                        <a:pt x="727" y="2824"/>
                        <a:pt x="815" y="1918"/>
                      </a:cubicBezTo>
                      <a:cubicBezTo>
                        <a:pt x="874" y="983"/>
                        <a:pt x="1667" y="299"/>
                        <a:pt x="2447" y="299"/>
                      </a:cubicBezTo>
                      <a:close/>
                      <a:moveTo>
                        <a:pt x="2344" y="1"/>
                      </a:moveTo>
                      <a:cubicBezTo>
                        <a:pt x="1" y="1"/>
                        <a:pt x="527" y="3159"/>
                        <a:pt x="541" y="4711"/>
                      </a:cubicBezTo>
                      <a:lnTo>
                        <a:pt x="541" y="4711"/>
                      </a:lnTo>
                      <a:cubicBezTo>
                        <a:pt x="458" y="4784"/>
                        <a:pt x="489" y="4954"/>
                        <a:pt x="632" y="4954"/>
                      </a:cubicBezTo>
                      <a:lnTo>
                        <a:pt x="4056" y="4954"/>
                      </a:lnTo>
                      <a:cubicBezTo>
                        <a:pt x="4056" y="4954"/>
                        <a:pt x="4147" y="4862"/>
                        <a:pt x="4147" y="4771"/>
                      </a:cubicBezTo>
                      <a:cubicBezTo>
                        <a:pt x="4147" y="3242"/>
                        <a:pt x="4718" y="1"/>
                        <a:pt x="2344" y="1"/>
                      </a:cubicBezTo>
                      <a:close/>
                    </a:path>
                  </a:pathLst>
                </a:custGeom>
                <a:solidFill>
                  <a:schemeClr val="dk1"/>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sp>
            <p:nvSpPr>
              <p:cNvPr id="358" name="Google Shape;358;p42"/>
              <p:cNvSpPr/>
              <p:nvPr/>
            </p:nvSpPr>
            <p:spPr>
              <a:xfrm>
                <a:off x="4017285" y="2240009"/>
                <a:ext cx="1230721" cy="1230073"/>
              </a:xfrm>
              <a:custGeom>
                <a:rect b="b" l="l" r="r" t="t"/>
                <a:pathLst>
                  <a:path extrusionOk="0" h="56961" w="56991">
                    <a:moveTo>
                      <a:pt x="28553" y="0"/>
                    </a:moveTo>
                    <a:cubicBezTo>
                      <a:pt x="12786" y="0"/>
                      <a:pt x="1" y="12785"/>
                      <a:pt x="1" y="28552"/>
                    </a:cubicBezTo>
                    <a:cubicBezTo>
                      <a:pt x="1" y="44175"/>
                      <a:pt x="12786" y="56961"/>
                      <a:pt x="28553" y="56961"/>
                    </a:cubicBezTo>
                    <a:cubicBezTo>
                      <a:pt x="44320" y="56961"/>
                      <a:pt x="56990" y="44175"/>
                      <a:pt x="56990" y="28552"/>
                    </a:cubicBezTo>
                    <a:cubicBezTo>
                      <a:pt x="56990" y="12785"/>
                      <a:pt x="44320" y="0"/>
                      <a:pt x="28553" y="0"/>
                    </a:cubicBezTo>
                    <a:close/>
                  </a:path>
                </a:pathLst>
              </a:custGeom>
              <a:solidFill>
                <a:srgbClr val="005E5F"/>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grpSp>
      </p:grpSp>
      <p:pic>
        <p:nvPicPr>
          <p:cNvPr id="359" name="Google Shape;359;p42"/>
          <p:cNvPicPr preferRelativeResize="0"/>
          <p:nvPr/>
        </p:nvPicPr>
        <p:blipFill>
          <a:blip r:embed="rId3">
            <a:alphaModFix/>
          </a:blip>
          <a:stretch>
            <a:fillRect/>
          </a:stretch>
        </p:blipFill>
        <p:spPr>
          <a:xfrm>
            <a:off x="4178498" y="2866475"/>
            <a:ext cx="759400" cy="5909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p:nvPr/>
        </p:nvSpPr>
        <p:spPr>
          <a:xfrm>
            <a:off x="3639125" y="2892078"/>
            <a:ext cx="164054" cy="99466"/>
          </a:xfrm>
          <a:custGeom>
            <a:rect b="b" l="l" r="r" t="t"/>
            <a:pathLst>
              <a:path extrusionOk="0" h="9853" w="16247">
                <a:moveTo>
                  <a:pt x="1" y="0"/>
                </a:moveTo>
                <a:lnTo>
                  <a:pt x="7527" y="5110"/>
                </a:lnTo>
                <a:lnTo>
                  <a:pt x="16247" y="9852"/>
                </a:lnTo>
                <a:lnTo>
                  <a:pt x="8720" y="4743"/>
                </a:lnTo>
                <a:lnTo>
                  <a:pt x="1" y="0"/>
                </a:lnTo>
                <a:close/>
              </a:path>
            </a:pathLst>
          </a:custGeom>
          <a:solidFill>
            <a:srgbClr val="2C4059"/>
          </a:solidFill>
          <a:ln cap="flat" cmpd="sng" w="9525">
            <a:solidFill>
              <a:srgbClr val="2C4059"/>
            </a:solidFill>
            <a:prstDash val="solid"/>
            <a:round/>
            <a:headEnd len="sm" w="sm" type="none"/>
            <a:tailEnd len="sm" w="sm" type="none"/>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5" name="Google Shape;365;p43"/>
          <p:cNvGrpSpPr/>
          <p:nvPr/>
        </p:nvGrpSpPr>
        <p:grpSpPr>
          <a:xfrm>
            <a:off x="3883635" y="1831240"/>
            <a:ext cx="3549915" cy="1100263"/>
            <a:chOff x="4182060" y="1568587"/>
            <a:chExt cx="3261590" cy="973426"/>
          </a:xfrm>
        </p:grpSpPr>
        <p:grpSp>
          <p:nvGrpSpPr>
            <p:cNvPr id="366" name="Google Shape;366;p43"/>
            <p:cNvGrpSpPr/>
            <p:nvPr/>
          </p:nvGrpSpPr>
          <p:grpSpPr>
            <a:xfrm>
              <a:off x="4184085" y="1568587"/>
              <a:ext cx="3259565" cy="741875"/>
              <a:chOff x="4184085" y="1568587"/>
              <a:chExt cx="3259565" cy="741875"/>
            </a:xfrm>
          </p:grpSpPr>
          <p:sp>
            <p:nvSpPr>
              <p:cNvPr id="367" name="Google Shape;367;p43"/>
              <p:cNvSpPr/>
              <p:nvPr/>
            </p:nvSpPr>
            <p:spPr>
              <a:xfrm>
                <a:off x="4184085" y="1568587"/>
                <a:ext cx="3259565" cy="741875"/>
              </a:xfrm>
              <a:custGeom>
                <a:rect b="b" l="l" r="r" t="t"/>
                <a:pathLst>
                  <a:path extrusionOk="0" h="29675" w="97621">
                    <a:moveTo>
                      <a:pt x="1" y="0"/>
                    </a:moveTo>
                    <a:lnTo>
                      <a:pt x="1" y="29675"/>
                    </a:lnTo>
                    <a:lnTo>
                      <a:pt x="97621" y="29675"/>
                    </a:lnTo>
                    <a:lnTo>
                      <a:pt x="97621" y="0"/>
                    </a:lnTo>
                    <a:close/>
                  </a:path>
                </a:pathLst>
              </a:custGeom>
              <a:solidFill>
                <a:srgbClr val="FCE5CD"/>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3"/>
              <p:cNvSpPr txBox="1"/>
              <p:nvPr/>
            </p:nvSpPr>
            <p:spPr>
              <a:xfrm>
                <a:off x="4250331" y="1634184"/>
                <a:ext cx="3144300" cy="590100"/>
              </a:xfrm>
              <a:prstGeom prst="rect">
                <a:avLst/>
              </a:prstGeom>
              <a:no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chemeClr val="dk1"/>
                  </a:buClr>
                  <a:buSzPts val="700"/>
                  <a:buFont typeface="Arial"/>
                  <a:buNone/>
                </a:pPr>
                <a:r>
                  <a:rPr lang="es" sz="1500">
                    <a:solidFill>
                      <a:schemeClr val="dk1"/>
                    </a:solidFill>
                    <a:latin typeface="Inter Tight"/>
                    <a:ea typeface="Inter Tight"/>
                    <a:cs typeface="Inter Tight"/>
                    <a:sym typeface="Inter Tight"/>
                  </a:rPr>
                  <a:t>Durante el desarrollo de la presentación </a:t>
                </a:r>
                <a:r>
                  <a:rPr b="1" lang="es" sz="1500">
                    <a:solidFill>
                      <a:schemeClr val="dk1"/>
                    </a:solidFill>
                    <a:latin typeface="Inter Tight"/>
                    <a:ea typeface="Inter Tight"/>
                    <a:cs typeface="Inter Tight"/>
                    <a:sym typeface="Inter Tight"/>
                  </a:rPr>
                  <a:t>enfocarse en lo que sí se pudo hacer </a:t>
                </a:r>
                <a:r>
                  <a:rPr lang="es" sz="1500">
                    <a:solidFill>
                      <a:schemeClr val="dk1"/>
                    </a:solidFill>
                    <a:latin typeface="Inter Tight"/>
                    <a:ea typeface="Inter Tight"/>
                    <a:cs typeface="Inter Tight"/>
                    <a:sym typeface="Inter Tight"/>
                  </a:rPr>
                  <a:t>y </a:t>
                </a:r>
                <a:r>
                  <a:rPr b="1" lang="es" sz="1500">
                    <a:solidFill>
                      <a:schemeClr val="dk1"/>
                    </a:solidFill>
                    <a:latin typeface="Inter Tight"/>
                    <a:ea typeface="Inter Tight"/>
                    <a:cs typeface="Inter Tight"/>
                    <a:sym typeface="Inter Tight"/>
                  </a:rPr>
                  <a:t>qué se aprendió</a:t>
                </a:r>
                <a:endParaRPr b="1" sz="1500">
                  <a:solidFill>
                    <a:schemeClr val="dk1"/>
                  </a:solidFill>
                  <a:latin typeface="Inter Tight"/>
                  <a:ea typeface="Inter Tight"/>
                  <a:cs typeface="Inter Tight"/>
                  <a:sym typeface="Inter Tight"/>
                </a:endParaRPr>
              </a:p>
            </p:txBody>
          </p:sp>
        </p:grpSp>
        <p:cxnSp>
          <p:nvCxnSpPr>
            <p:cNvPr id="369" name="Google Shape;369;p43"/>
            <p:cNvCxnSpPr/>
            <p:nvPr/>
          </p:nvCxnSpPr>
          <p:spPr>
            <a:xfrm>
              <a:off x="4182060" y="1608413"/>
              <a:ext cx="0" cy="933600"/>
            </a:xfrm>
            <a:prstGeom prst="straightConnector1">
              <a:avLst/>
            </a:prstGeom>
            <a:noFill/>
            <a:ln cap="flat" cmpd="sng" w="19050">
              <a:solidFill>
                <a:schemeClr val="accent4"/>
              </a:solidFill>
              <a:prstDash val="solid"/>
              <a:round/>
              <a:headEnd len="med" w="med" type="oval"/>
              <a:tailEnd len="sm" w="sm" type="none"/>
            </a:ln>
          </p:spPr>
        </p:cxnSp>
      </p:grpSp>
      <p:grpSp>
        <p:nvGrpSpPr>
          <p:cNvPr id="370" name="Google Shape;370;p43"/>
          <p:cNvGrpSpPr/>
          <p:nvPr/>
        </p:nvGrpSpPr>
        <p:grpSpPr>
          <a:xfrm>
            <a:off x="2064331" y="3389257"/>
            <a:ext cx="1746485" cy="495000"/>
            <a:chOff x="2363565" y="3160853"/>
            <a:chExt cx="1746485" cy="495000"/>
          </a:xfrm>
        </p:grpSpPr>
        <p:sp>
          <p:nvSpPr>
            <p:cNvPr id="371" name="Google Shape;371;p43"/>
            <p:cNvSpPr txBox="1"/>
            <p:nvPr/>
          </p:nvSpPr>
          <p:spPr>
            <a:xfrm>
              <a:off x="2363565" y="3160853"/>
              <a:ext cx="1244400" cy="495000"/>
            </a:xfrm>
            <a:prstGeom prst="rect">
              <a:avLst/>
            </a:prstGeom>
            <a:noFill/>
            <a:ln>
              <a:noFill/>
            </a:ln>
          </p:spPr>
          <p:txBody>
            <a:bodyPr anchorCtr="0" anchor="ctr" bIns="93125" lIns="93125" spcFirstLastPara="1" rIns="93125" wrap="square" tIns="93125">
              <a:noAutofit/>
            </a:bodyPr>
            <a:lstStyle/>
            <a:p>
              <a:pPr indent="0" lvl="0" marL="0" marR="0" rtl="0" algn="r">
                <a:lnSpc>
                  <a:spcPct val="100000"/>
                </a:lnSpc>
                <a:spcBef>
                  <a:spcPts val="0"/>
                </a:spcBef>
                <a:spcAft>
                  <a:spcPts val="0"/>
                </a:spcAft>
                <a:buClr>
                  <a:srgbClr val="000000"/>
                </a:buClr>
                <a:buSzPts val="1700"/>
                <a:buFont typeface="Arial"/>
                <a:buNone/>
              </a:pPr>
              <a:r>
                <a:rPr lang="es" sz="1800">
                  <a:solidFill>
                    <a:srgbClr val="FF9900"/>
                  </a:solidFill>
                  <a:latin typeface="Chakra Petch Medium"/>
                  <a:ea typeface="Chakra Petch Medium"/>
                  <a:cs typeface="Chakra Petch Medium"/>
                  <a:sym typeface="Chakra Petch Medium"/>
                </a:rPr>
                <a:t>Agregar valor</a:t>
              </a:r>
              <a:endParaRPr i="0" sz="1800" u="none" cap="none" strike="noStrike">
                <a:solidFill>
                  <a:srgbClr val="FF9900"/>
                </a:solidFill>
                <a:latin typeface="Chakra Petch Medium"/>
                <a:ea typeface="Chakra Petch Medium"/>
                <a:cs typeface="Chakra Petch Medium"/>
                <a:sym typeface="Chakra Petch Medium"/>
              </a:endParaRPr>
            </a:p>
          </p:txBody>
        </p:sp>
        <p:cxnSp>
          <p:nvCxnSpPr>
            <p:cNvPr id="372" name="Google Shape;372;p43"/>
            <p:cNvCxnSpPr/>
            <p:nvPr/>
          </p:nvCxnSpPr>
          <p:spPr>
            <a:xfrm flipH="1">
              <a:off x="3568250" y="3343288"/>
              <a:ext cx="541800" cy="68700"/>
            </a:xfrm>
            <a:prstGeom prst="straightConnector1">
              <a:avLst/>
            </a:prstGeom>
            <a:noFill/>
            <a:ln cap="flat" cmpd="sng" w="19050">
              <a:solidFill>
                <a:schemeClr val="accent4"/>
              </a:solidFill>
              <a:prstDash val="solid"/>
              <a:round/>
              <a:headEnd len="sm" w="sm" type="none"/>
              <a:tailEnd len="med" w="med" type="oval"/>
            </a:ln>
          </p:spPr>
        </p:cxnSp>
      </p:grpSp>
      <p:grpSp>
        <p:nvGrpSpPr>
          <p:cNvPr id="373" name="Google Shape;373;p43"/>
          <p:cNvGrpSpPr/>
          <p:nvPr/>
        </p:nvGrpSpPr>
        <p:grpSpPr>
          <a:xfrm>
            <a:off x="5660095" y="2823847"/>
            <a:ext cx="2710853" cy="933600"/>
            <a:chOff x="6196598" y="2568056"/>
            <a:chExt cx="2160731" cy="933600"/>
          </a:xfrm>
        </p:grpSpPr>
        <p:grpSp>
          <p:nvGrpSpPr>
            <p:cNvPr id="374" name="Google Shape;374;p43"/>
            <p:cNvGrpSpPr/>
            <p:nvPr/>
          </p:nvGrpSpPr>
          <p:grpSpPr>
            <a:xfrm>
              <a:off x="6206187" y="2576593"/>
              <a:ext cx="2151141" cy="738750"/>
              <a:chOff x="6206187" y="2576593"/>
              <a:chExt cx="2151141" cy="738750"/>
            </a:xfrm>
          </p:grpSpPr>
          <p:sp>
            <p:nvSpPr>
              <p:cNvPr id="375" name="Google Shape;375;p43"/>
              <p:cNvSpPr/>
              <p:nvPr/>
            </p:nvSpPr>
            <p:spPr>
              <a:xfrm>
                <a:off x="6206187" y="2576593"/>
                <a:ext cx="2151141" cy="738750"/>
              </a:xfrm>
              <a:custGeom>
                <a:rect b="b" l="l" r="r" t="t"/>
                <a:pathLst>
                  <a:path extrusionOk="0" h="29550" w="97646">
                    <a:moveTo>
                      <a:pt x="1" y="0"/>
                    </a:moveTo>
                    <a:lnTo>
                      <a:pt x="1" y="29549"/>
                    </a:lnTo>
                    <a:lnTo>
                      <a:pt x="97645" y="29549"/>
                    </a:lnTo>
                    <a:lnTo>
                      <a:pt x="97645" y="0"/>
                    </a:lnTo>
                    <a:close/>
                  </a:path>
                </a:pathLst>
              </a:custGeom>
              <a:solidFill>
                <a:srgbClr val="03C2A2"/>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3"/>
              <p:cNvSpPr txBox="1"/>
              <p:nvPr/>
            </p:nvSpPr>
            <p:spPr>
              <a:xfrm>
                <a:off x="6267495" y="2650922"/>
                <a:ext cx="2089800" cy="590100"/>
              </a:xfrm>
              <a:prstGeom prst="rect">
                <a:avLst/>
              </a:prstGeom>
              <a:no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chemeClr val="dk1"/>
                  </a:buClr>
                  <a:buSzPts val="1100"/>
                  <a:buFont typeface="Arial"/>
                  <a:buNone/>
                </a:pPr>
                <a:r>
                  <a:rPr lang="es" sz="1500">
                    <a:solidFill>
                      <a:schemeClr val="dk1"/>
                    </a:solidFill>
                    <a:latin typeface="Inter Tight"/>
                    <a:ea typeface="Inter Tight"/>
                    <a:cs typeface="Inter Tight"/>
                    <a:sym typeface="Inter Tight"/>
                  </a:rPr>
                  <a:t>Manejar el tiempo para comunicar la idea lo m</a:t>
                </a:r>
                <a:r>
                  <a:rPr lang="es" sz="1500">
                    <a:solidFill>
                      <a:schemeClr val="dk1"/>
                    </a:solidFill>
                    <a:latin typeface="Inter Tight"/>
                    <a:ea typeface="Inter Tight"/>
                    <a:cs typeface="Inter Tight"/>
                    <a:sym typeface="Inter Tight"/>
                  </a:rPr>
                  <a:t>ás efectiva y sintética posible</a:t>
                </a:r>
                <a:r>
                  <a:rPr lang="es" sz="1500">
                    <a:solidFill>
                      <a:schemeClr val="dk1"/>
                    </a:solidFill>
                    <a:latin typeface="Inter Tight"/>
                    <a:ea typeface="Inter Tight"/>
                    <a:cs typeface="Inter Tight"/>
                    <a:sym typeface="Inter Tight"/>
                  </a:rPr>
                  <a:t>. </a:t>
                </a:r>
                <a:endParaRPr i="0" sz="1500" u="none" cap="none" strike="noStrike">
                  <a:solidFill>
                    <a:srgbClr val="000000"/>
                  </a:solidFill>
                  <a:latin typeface="Inter Tight"/>
                  <a:ea typeface="Inter Tight"/>
                  <a:cs typeface="Inter Tight"/>
                  <a:sym typeface="Inter Tight"/>
                </a:endParaRPr>
              </a:p>
            </p:txBody>
          </p:sp>
        </p:grpSp>
        <p:cxnSp>
          <p:nvCxnSpPr>
            <p:cNvPr id="377" name="Google Shape;377;p43"/>
            <p:cNvCxnSpPr/>
            <p:nvPr/>
          </p:nvCxnSpPr>
          <p:spPr>
            <a:xfrm>
              <a:off x="6196598" y="2568056"/>
              <a:ext cx="0" cy="933600"/>
            </a:xfrm>
            <a:prstGeom prst="straightConnector1">
              <a:avLst/>
            </a:prstGeom>
            <a:noFill/>
            <a:ln cap="flat" cmpd="sng" w="19050">
              <a:solidFill>
                <a:srgbClr val="005E5F"/>
              </a:solidFill>
              <a:prstDash val="solid"/>
              <a:round/>
              <a:headEnd len="med" w="med" type="oval"/>
              <a:tailEnd len="sm" w="sm" type="none"/>
            </a:ln>
          </p:spPr>
        </p:cxnSp>
      </p:grpSp>
      <p:grpSp>
        <p:nvGrpSpPr>
          <p:cNvPr id="378" name="Google Shape;378;p43"/>
          <p:cNvGrpSpPr/>
          <p:nvPr/>
        </p:nvGrpSpPr>
        <p:grpSpPr>
          <a:xfrm>
            <a:off x="3747852" y="3855985"/>
            <a:ext cx="1844110" cy="495000"/>
            <a:chOff x="4285233" y="3980803"/>
            <a:chExt cx="1844110" cy="495000"/>
          </a:xfrm>
        </p:grpSpPr>
        <p:cxnSp>
          <p:nvCxnSpPr>
            <p:cNvPr id="379" name="Google Shape;379;p43"/>
            <p:cNvCxnSpPr/>
            <p:nvPr/>
          </p:nvCxnSpPr>
          <p:spPr>
            <a:xfrm flipH="1">
              <a:off x="5529642" y="4192755"/>
              <a:ext cx="599700" cy="71100"/>
            </a:xfrm>
            <a:prstGeom prst="straightConnector1">
              <a:avLst/>
            </a:prstGeom>
            <a:noFill/>
            <a:ln cap="flat" cmpd="sng" w="19050">
              <a:solidFill>
                <a:srgbClr val="005E5F"/>
              </a:solidFill>
              <a:prstDash val="solid"/>
              <a:round/>
              <a:headEnd len="sm" w="sm" type="none"/>
              <a:tailEnd len="med" w="med" type="oval"/>
            </a:ln>
          </p:spPr>
        </p:cxnSp>
        <p:sp>
          <p:nvSpPr>
            <p:cNvPr id="380" name="Google Shape;380;p43"/>
            <p:cNvSpPr txBox="1"/>
            <p:nvPr/>
          </p:nvSpPr>
          <p:spPr>
            <a:xfrm>
              <a:off x="4285233" y="3980803"/>
              <a:ext cx="1244400" cy="495000"/>
            </a:xfrm>
            <a:prstGeom prst="rect">
              <a:avLst/>
            </a:prstGeom>
            <a:noFill/>
            <a:ln>
              <a:noFill/>
            </a:ln>
          </p:spPr>
          <p:txBody>
            <a:bodyPr anchorCtr="0" anchor="ctr" bIns="93125" lIns="93125" spcFirstLastPara="1" rIns="93125" wrap="square" tIns="93125">
              <a:noAutofit/>
            </a:bodyPr>
            <a:lstStyle/>
            <a:p>
              <a:pPr indent="0" lvl="0" marL="0" marR="0" rtl="0" algn="r">
                <a:lnSpc>
                  <a:spcPct val="100000"/>
                </a:lnSpc>
                <a:spcBef>
                  <a:spcPts val="0"/>
                </a:spcBef>
                <a:spcAft>
                  <a:spcPts val="0"/>
                </a:spcAft>
                <a:buClr>
                  <a:srgbClr val="000000"/>
                </a:buClr>
                <a:buSzPts val="1700"/>
                <a:buFont typeface="Arial"/>
                <a:buNone/>
              </a:pPr>
              <a:r>
                <a:rPr lang="es" sz="1800">
                  <a:solidFill>
                    <a:srgbClr val="005E5F"/>
                  </a:solidFill>
                  <a:latin typeface="Chakra Petch Medium"/>
                  <a:ea typeface="Chakra Petch Medium"/>
                  <a:cs typeface="Chakra Petch Medium"/>
                  <a:sym typeface="Chakra Petch Medium"/>
                </a:rPr>
                <a:t>Tiempo!</a:t>
              </a:r>
              <a:endParaRPr i="0" sz="1800" u="none" cap="none" strike="noStrike">
                <a:solidFill>
                  <a:srgbClr val="005E5F"/>
                </a:solidFill>
                <a:latin typeface="Chakra Petch Medium"/>
                <a:ea typeface="Chakra Petch Medium"/>
                <a:cs typeface="Chakra Petch Medium"/>
                <a:sym typeface="Chakra Petch Medium"/>
              </a:endParaRPr>
            </a:p>
          </p:txBody>
        </p:sp>
      </p:grpSp>
      <p:grpSp>
        <p:nvGrpSpPr>
          <p:cNvPr id="381" name="Google Shape;381;p43"/>
          <p:cNvGrpSpPr/>
          <p:nvPr/>
        </p:nvGrpSpPr>
        <p:grpSpPr>
          <a:xfrm>
            <a:off x="2020075" y="955475"/>
            <a:ext cx="3409031" cy="940173"/>
            <a:chOff x="2175184" y="679227"/>
            <a:chExt cx="3409031" cy="940173"/>
          </a:xfrm>
        </p:grpSpPr>
        <p:grpSp>
          <p:nvGrpSpPr>
            <p:cNvPr id="382" name="Google Shape;382;p43"/>
            <p:cNvGrpSpPr/>
            <p:nvPr/>
          </p:nvGrpSpPr>
          <p:grpSpPr>
            <a:xfrm>
              <a:off x="2175184" y="679227"/>
              <a:ext cx="3409031" cy="738750"/>
              <a:chOff x="2175184" y="679227"/>
              <a:chExt cx="3409031" cy="738750"/>
            </a:xfrm>
          </p:grpSpPr>
          <p:sp>
            <p:nvSpPr>
              <p:cNvPr id="383" name="Google Shape;383;p43"/>
              <p:cNvSpPr/>
              <p:nvPr/>
            </p:nvSpPr>
            <p:spPr>
              <a:xfrm>
                <a:off x="2175184" y="679227"/>
                <a:ext cx="3409031" cy="738750"/>
              </a:xfrm>
              <a:custGeom>
                <a:rect b="b" l="l" r="r" t="t"/>
                <a:pathLst>
                  <a:path extrusionOk="0" h="29550" w="97645">
                    <a:moveTo>
                      <a:pt x="0" y="0"/>
                    </a:moveTo>
                    <a:lnTo>
                      <a:pt x="0" y="29549"/>
                    </a:lnTo>
                    <a:lnTo>
                      <a:pt x="97645" y="29549"/>
                    </a:lnTo>
                    <a:lnTo>
                      <a:pt x="97645" y="0"/>
                    </a:lnTo>
                    <a:close/>
                  </a:path>
                </a:pathLst>
              </a:custGeom>
              <a:solidFill>
                <a:srgbClr val="A2C4C9"/>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3"/>
              <p:cNvSpPr txBox="1"/>
              <p:nvPr/>
            </p:nvSpPr>
            <p:spPr>
              <a:xfrm>
                <a:off x="2265609" y="753552"/>
                <a:ext cx="3318600" cy="590100"/>
              </a:xfrm>
              <a:prstGeom prst="rect">
                <a:avLst/>
              </a:prstGeom>
              <a:no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200"/>
                  <a:buFont typeface="Arial"/>
                  <a:buNone/>
                </a:pPr>
                <a:r>
                  <a:rPr b="1" lang="es">
                    <a:latin typeface="Inter Tight"/>
                    <a:ea typeface="Inter Tight"/>
                    <a:cs typeface="Inter Tight"/>
                    <a:sym typeface="Inter Tight"/>
                  </a:rPr>
                  <a:t>Se espera escuchar el desarrollo del proyecto y cómo se cumple con las consignas asignadas.</a:t>
                </a:r>
                <a:endParaRPr b="1" i="0" u="none" cap="none" strike="noStrike">
                  <a:solidFill>
                    <a:srgbClr val="000000"/>
                  </a:solidFill>
                  <a:latin typeface="Inter Tight"/>
                  <a:ea typeface="Inter Tight"/>
                  <a:cs typeface="Inter Tight"/>
                  <a:sym typeface="Inter Tight"/>
                </a:endParaRPr>
              </a:p>
            </p:txBody>
          </p:sp>
        </p:grpSp>
        <p:cxnSp>
          <p:nvCxnSpPr>
            <p:cNvPr id="385" name="Google Shape;385;p43"/>
            <p:cNvCxnSpPr/>
            <p:nvPr/>
          </p:nvCxnSpPr>
          <p:spPr>
            <a:xfrm>
              <a:off x="2180310" y="685800"/>
              <a:ext cx="0" cy="933600"/>
            </a:xfrm>
            <a:prstGeom prst="straightConnector1">
              <a:avLst/>
            </a:prstGeom>
            <a:noFill/>
            <a:ln cap="flat" cmpd="sng" w="19050">
              <a:solidFill>
                <a:schemeClr val="accent3"/>
              </a:solidFill>
              <a:prstDash val="solid"/>
              <a:round/>
              <a:headEnd len="med" w="med" type="oval"/>
              <a:tailEnd len="sm" w="sm" type="none"/>
            </a:ln>
          </p:spPr>
        </p:cxnSp>
      </p:grpSp>
      <p:grpSp>
        <p:nvGrpSpPr>
          <p:cNvPr id="386" name="Google Shape;386;p43"/>
          <p:cNvGrpSpPr/>
          <p:nvPr/>
        </p:nvGrpSpPr>
        <p:grpSpPr>
          <a:xfrm>
            <a:off x="310741" y="2489097"/>
            <a:ext cx="1782198" cy="495000"/>
            <a:chOff x="360927" y="2227391"/>
            <a:chExt cx="1782198" cy="495000"/>
          </a:xfrm>
        </p:grpSpPr>
        <p:sp>
          <p:nvSpPr>
            <p:cNvPr id="387" name="Google Shape;387;p43"/>
            <p:cNvSpPr txBox="1"/>
            <p:nvPr/>
          </p:nvSpPr>
          <p:spPr>
            <a:xfrm>
              <a:off x="360927" y="2227391"/>
              <a:ext cx="1244400" cy="495000"/>
            </a:xfrm>
            <a:prstGeom prst="rect">
              <a:avLst/>
            </a:prstGeom>
            <a:noFill/>
            <a:ln>
              <a:noFill/>
            </a:ln>
          </p:spPr>
          <p:txBody>
            <a:bodyPr anchorCtr="0" anchor="ctr" bIns="93125" lIns="93125" spcFirstLastPara="1" rIns="93125" wrap="square" tIns="93125">
              <a:noAutofit/>
            </a:bodyPr>
            <a:lstStyle/>
            <a:p>
              <a:pPr indent="0" lvl="0" marL="0" marR="0" rtl="0" algn="r">
                <a:lnSpc>
                  <a:spcPct val="100000"/>
                </a:lnSpc>
                <a:spcBef>
                  <a:spcPts val="0"/>
                </a:spcBef>
                <a:spcAft>
                  <a:spcPts val="0"/>
                </a:spcAft>
                <a:buClr>
                  <a:srgbClr val="000000"/>
                </a:buClr>
                <a:buSzPts val="1700"/>
                <a:buFont typeface="Arial"/>
                <a:buNone/>
              </a:pPr>
              <a:r>
                <a:rPr lang="es" sz="1700">
                  <a:solidFill>
                    <a:schemeClr val="accent3"/>
                  </a:solidFill>
                  <a:latin typeface="Chakra Petch Medium"/>
                  <a:ea typeface="Chakra Petch Medium"/>
                  <a:cs typeface="Chakra Petch Medium"/>
                  <a:sym typeface="Chakra Petch Medium"/>
                </a:rPr>
                <a:t>¿A dónde llegamos?</a:t>
              </a:r>
              <a:endParaRPr i="0" sz="1700" u="none" cap="none" strike="noStrike">
                <a:solidFill>
                  <a:schemeClr val="accent3"/>
                </a:solidFill>
                <a:latin typeface="Chakra Petch Medium"/>
                <a:ea typeface="Chakra Petch Medium"/>
                <a:cs typeface="Chakra Petch Medium"/>
                <a:sym typeface="Chakra Petch Medium"/>
              </a:endParaRPr>
            </a:p>
          </p:txBody>
        </p:sp>
        <p:cxnSp>
          <p:nvCxnSpPr>
            <p:cNvPr id="388" name="Google Shape;388;p43"/>
            <p:cNvCxnSpPr/>
            <p:nvPr/>
          </p:nvCxnSpPr>
          <p:spPr>
            <a:xfrm flipH="1">
              <a:off x="1569225" y="2414588"/>
              <a:ext cx="573900" cy="67500"/>
            </a:xfrm>
            <a:prstGeom prst="straightConnector1">
              <a:avLst/>
            </a:prstGeom>
            <a:noFill/>
            <a:ln cap="flat" cmpd="sng" w="19050">
              <a:solidFill>
                <a:schemeClr val="accent3"/>
              </a:solidFill>
              <a:prstDash val="solid"/>
              <a:round/>
              <a:headEnd len="sm" w="sm" type="none"/>
              <a:tailEnd len="med" w="med" type="oval"/>
            </a:ln>
          </p:spPr>
        </p:cxnSp>
      </p:grpSp>
      <p:sp>
        <p:nvSpPr>
          <p:cNvPr id="389" name="Google Shape;389;p43"/>
          <p:cNvSpPr/>
          <p:nvPr/>
        </p:nvSpPr>
        <p:spPr>
          <a:xfrm>
            <a:off x="3634343" y="2738041"/>
            <a:ext cx="398538" cy="200960"/>
          </a:xfrm>
          <a:custGeom>
            <a:rect b="b" l="l" r="r" t="t"/>
            <a:pathLst>
              <a:path extrusionOk="0" h="19902" w="39469">
                <a:moveTo>
                  <a:pt x="22774" y="0"/>
                </a:moveTo>
                <a:cubicBezTo>
                  <a:pt x="21659" y="0"/>
                  <a:pt x="20493" y="87"/>
                  <a:pt x="19276" y="259"/>
                </a:cubicBezTo>
                <a:cubicBezTo>
                  <a:pt x="11352" y="1391"/>
                  <a:pt x="4896" y="6348"/>
                  <a:pt x="1" y="15159"/>
                </a:cubicBezTo>
                <a:lnTo>
                  <a:pt x="8720" y="19902"/>
                </a:lnTo>
                <a:cubicBezTo>
                  <a:pt x="13616" y="11090"/>
                  <a:pt x="20041" y="6134"/>
                  <a:pt x="27996" y="5002"/>
                </a:cubicBezTo>
                <a:cubicBezTo>
                  <a:pt x="29172" y="4843"/>
                  <a:pt x="30301" y="4763"/>
                  <a:pt x="31385" y="4763"/>
                </a:cubicBezTo>
                <a:cubicBezTo>
                  <a:pt x="34052" y="4763"/>
                  <a:pt x="36441" y="5247"/>
                  <a:pt x="38551" y="6226"/>
                </a:cubicBezTo>
                <a:cubicBezTo>
                  <a:pt x="38857" y="6378"/>
                  <a:pt x="39163" y="6531"/>
                  <a:pt x="39469" y="6654"/>
                </a:cubicBezTo>
                <a:lnTo>
                  <a:pt x="30749" y="1912"/>
                </a:lnTo>
                <a:cubicBezTo>
                  <a:pt x="30443" y="1759"/>
                  <a:pt x="30168" y="1606"/>
                  <a:pt x="29831" y="1453"/>
                </a:cubicBezTo>
                <a:cubicBezTo>
                  <a:pt x="27766" y="485"/>
                  <a:pt x="25414" y="0"/>
                  <a:pt x="22774" y="0"/>
                </a:cubicBezTo>
                <a:close/>
              </a:path>
            </a:pathLst>
          </a:custGeom>
          <a:gradFill>
            <a:gsLst>
              <a:gs pos="0">
                <a:srgbClr val="FFC882"/>
              </a:gs>
              <a:gs pos="100000">
                <a:srgbClr val="F58E09"/>
              </a:gs>
            </a:gsLst>
            <a:path path="circle">
              <a:fillToRect b="50%" l="50%" r="50%" t="50%"/>
            </a:path>
            <a:tileRect/>
          </a:gra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3"/>
          <p:cNvSpPr/>
          <p:nvPr/>
        </p:nvSpPr>
        <p:spPr>
          <a:xfrm>
            <a:off x="3657918" y="3435763"/>
            <a:ext cx="83416" cy="150728"/>
          </a:xfrm>
          <a:custGeom>
            <a:rect b="b" l="l" r="r" t="t"/>
            <a:pathLst>
              <a:path extrusionOk="0" h="14931" w="8721">
                <a:moveTo>
                  <a:pt x="1" y="0"/>
                </a:moveTo>
                <a:lnTo>
                  <a:pt x="1" y="10189"/>
                </a:lnTo>
                <a:lnTo>
                  <a:pt x="8720" y="14931"/>
                </a:lnTo>
                <a:lnTo>
                  <a:pt x="8720" y="4743"/>
                </a:lnTo>
                <a:lnTo>
                  <a:pt x="1" y="0"/>
                </a:lnTo>
                <a:close/>
              </a:path>
            </a:pathLst>
          </a:custGeom>
          <a:solidFill>
            <a:schemeClr val="accent4"/>
          </a:solidFill>
          <a:ln cap="flat" cmpd="sng" w="9525">
            <a:solidFill>
              <a:srgbClr val="76BBE1"/>
            </a:solidFill>
            <a:prstDash val="solid"/>
            <a:round/>
            <a:headEnd len="sm" w="sm" type="none"/>
            <a:tailEnd len="sm" w="sm" type="none"/>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1" name="Google Shape;391;p43"/>
          <p:cNvGrpSpPr/>
          <p:nvPr/>
        </p:nvGrpSpPr>
        <p:grpSpPr>
          <a:xfrm>
            <a:off x="3652284" y="2785185"/>
            <a:ext cx="527979" cy="868598"/>
            <a:chOff x="3951518" y="2556781"/>
            <a:chExt cx="527979" cy="868598"/>
          </a:xfrm>
        </p:grpSpPr>
        <p:sp>
          <p:nvSpPr>
            <p:cNvPr id="392" name="Google Shape;392;p43"/>
            <p:cNvSpPr/>
            <p:nvPr/>
          </p:nvSpPr>
          <p:spPr>
            <a:xfrm>
              <a:off x="4088360" y="3145270"/>
              <a:ext cx="337065" cy="82789"/>
            </a:xfrm>
            <a:custGeom>
              <a:rect b="b" l="l" r="r" t="t"/>
              <a:pathLst>
                <a:path extrusionOk="0" h="8201" w="33381">
                  <a:moveTo>
                    <a:pt x="24661" y="1"/>
                  </a:moveTo>
                  <a:lnTo>
                    <a:pt x="1" y="3458"/>
                  </a:lnTo>
                  <a:lnTo>
                    <a:pt x="8721" y="8200"/>
                  </a:lnTo>
                  <a:lnTo>
                    <a:pt x="33381" y="4743"/>
                  </a:lnTo>
                  <a:lnTo>
                    <a:pt x="2466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3"/>
            <p:cNvSpPr/>
            <p:nvPr/>
          </p:nvSpPr>
          <p:spPr>
            <a:xfrm>
              <a:off x="3951518" y="2629430"/>
              <a:ext cx="330572" cy="626082"/>
            </a:xfrm>
            <a:custGeom>
              <a:rect b="b" l="l" r="r" t="t"/>
              <a:pathLst>
                <a:path extrusionOk="0" h="62019" w="32738">
                  <a:moveTo>
                    <a:pt x="20407" y="1"/>
                  </a:moveTo>
                  <a:lnTo>
                    <a:pt x="20407" y="1"/>
                  </a:lnTo>
                  <a:cubicBezTo>
                    <a:pt x="20989" y="337"/>
                    <a:pt x="21509" y="735"/>
                    <a:pt x="21937" y="1225"/>
                  </a:cubicBezTo>
                  <a:cubicBezTo>
                    <a:pt x="23314" y="2785"/>
                    <a:pt x="23987" y="5294"/>
                    <a:pt x="23987" y="8721"/>
                  </a:cubicBezTo>
                  <a:cubicBezTo>
                    <a:pt x="23987" y="12545"/>
                    <a:pt x="23345" y="16339"/>
                    <a:pt x="22090" y="19949"/>
                  </a:cubicBezTo>
                  <a:cubicBezTo>
                    <a:pt x="20805" y="23621"/>
                    <a:pt x="18510" y="28210"/>
                    <a:pt x="15206" y="33717"/>
                  </a:cubicBezTo>
                  <a:cubicBezTo>
                    <a:pt x="11932" y="39224"/>
                    <a:pt x="6854" y="47057"/>
                    <a:pt x="0" y="57245"/>
                  </a:cubicBezTo>
                  <a:lnTo>
                    <a:pt x="8720" y="62018"/>
                  </a:lnTo>
                  <a:cubicBezTo>
                    <a:pt x="15543" y="51799"/>
                    <a:pt x="20622" y="43936"/>
                    <a:pt x="23926" y="38460"/>
                  </a:cubicBezTo>
                  <a:cubicBezTo>
                    <a:pt x="27230" y="32952"/>
                    <a:pt x="29525" y="28363"/>
                    <a:pt x="30779" y="24691"/>
                  </a:cubicBezTo>
                  <a:cubicBezTo>
                    <a:pt x="32064" y="21081"/>
                    <a:pt x="32707" y="17287"/>
                    <a:pt x="32737" y="13463"/>
                  </a:cubicBezTo>
                  <a:cubicBezTo>
                    <a:pt x="32737" y="10036"/>
                    <a:pt x="32034" y="7527"/>
                    <a:pt x="30657" y="5967"/>
                  </a:cubicBezTo>
                  <a:cubicBezTo>
                    <a:pt x="30229" y="5477"/>
                    <a:pt x="29709" y="5080"/>
                    <a:pt x="29127" y="4743"/>
                  </a:cubicBezTo>
                  <a:lnTo>
                    <a:pt x="20407" y="1"/>
                  </a:lnTo>
                  <a:close/>
                </a:path>
              </a:pathLst>
            </a:custGeom>
            <a:solidFill>
              <a:schemeClr val="accent4"/>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3"/>
            <p:cNvSpPr/>
            <p:nvPr/>
          </p:nvSpPr>
          <p:spPr>
            <a:xfrm>
              <a:off x="4021024" y="2556781"/>
              <a:ext cx="404102" cy="800665"/>
            </a:xfrm>
            <a:custGeom>
              <a:rect b="b" l="l" r="r" t="t"/>
              <a:pathLst>
                <a:path extrusionOk="0" h="79313" w="40020">
                  <a:moveTo>
                    <a:pt x="22727" y="0"/>
                  </a:moveTo>
                  <a:cubicBezTo>
                    <a:pt x="21634" y="0"/>
                    <a:pt x="20493" y="84"/>
                    <a:pt x="19306" y="254"/>
                  </a:cubicBezTo>
                  <a:cubicBezTo>
                    <a:pt x="11351" y="1386"/>
                    <a:pt x="4926" y="6342"/>
                    <a:pt x="0" y="15154"/>
                  </a:cubicBezTo>
                  <a:lnTo>
                    <a:pt x="7557" y="20233"/>
                  </a:lnTo>
                  <a:cubicBezTo>
                    <a:pt x="9424" y="17296"/>
                    <a:pt x="11137" y="15123"/>
                    <a:pt x="12697" y="13746"/>
                  </a:cubicBezTo>
                  <a:cubicBezTo>
                    <a:pt x="14197" y="12431"/>
                    <a:pt x="16063" y="11544"/>
                    <a:pt x="18052" y="11268"/>
                  </a:cubicBezTo>
                  <a:cubicBezTo>
                    <a:pt x="18480" y="11208"/>
                    <a:pt x="18893" y="11179"/>
                    <a:pt x="19289" y="11179"/>
                  </a:cubicBezTo>
                  <a:cubicBezTo>
                    <a:pt x="21125" y="11179"/>
                    <a:pt x="22610" y="11820"/>
                    <a:pt x="23742" y="13104"/>
                  </a:cubicBezTo>
                  <a:cubicBezTo>
                    <a:pt x="25119" y="14664"/>
                    <a:pt x="25792" y="17173"/>
                    <a:pt x="25792" y="20600"/>
                  </a:cubicBezTo>
                  <a:cubicBezTo>
                    <a:pt x="25792" y="24424"/>
                    <a:pt x="25119" y="28218"/>
                    <a:pt x="23865" y="31828"/>
                  </a:cubicBezTo>
                  <a:cubicBezTo>
                    <a:pt x="22580" y="35500"/>
                    <a:pt x="20285" y="40089"/>
                    <a:pt x="17011" y="45597"/>
                  </a:cubicBezTo>
                  <a:cubicBezTo>
                    <a:pt x="13707" y="51073"/>
                    <a:pt x="8628" y="58936"/>
                    <a:pt x="1775" y="69125"/>
                  </a:cubicBezTo>
                  <a:lnTo>
                    <a:pt x="1775" y="79313"/>
                  </a:lnTo>
                  <a:lnTo>
                    <a:pt x="38673" y="74112"/>
                  </a:lnTo>
                  <a:lnTo>
                    <a:pt x="40019" y="62975"/>
                  </a:lnTo>
                  <a:lnTo>
                    <a:pt x="15359" y="66432"/>
                  </a:lnTo>
                  <a:cubicBezTo>
                    <a:pt x="21754" y="57406"/>
                    <a:pt x="26557" y="50186"/>
                    <a:pt x="29831" y="44801"/>
                  </a:cubicBezTo>
                  <a:cubicBezTo>
                    <a:pt x="33074" y="39386"/>
                    <a:pt x="35399" y="34643"/>
                    <a:pt x="36776" y="30574"/>
                  </a:cubicBezTo>
                  <a:cubicBezTo>
                    <a:pt x="38153" y="26505"/>
                    <a:pt x="38857" y="22252"/>
                    <a:pt x="38826" y="17969"/>
                  </a:cubicBezTo>
                  <a:cubicBezTo>
                    <a:pt x="38826" y="14083"/>
                    <a:pt x="38092" y="10717"/>
                    <a:pt x="36562" y="7841"/>
                  </a:cubicBezTo>
                  <a:cubicBezTo>
                    <a:pt x="35124" y="5027"/>
                    <a:pt x="32738" y="2763"/>
                    <a:pt x="29862" y="1447"/>
                  </a:cubicBezTo>
                  <a:cubicBezTo>
                    <a:pt x="27760" y="493"/>
                    <a:pt x="25381" y="0"/>
                    <a:pt x="22727" y="0"/>
                  </a:cubicBezTo>
                  <a:close/>
                </a:path>
              </a:pathLst>
            </a:custGeom>
            <a:solidFill>
              <a:schemeClr val="accent4"/>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3"/>
            <p:cNvSpPr/>
            <p:nvPr/>
          </p:nvSpPr>
          <p:spPr>
            <a:xfrm>
              <a:off x="4075698" y="2624654"/>
              <a:ext cx="403799" cy="800725"/>
            </a:xfrm>
            <a:custGeom>
              <a:rect b="b" l="l" r="r" t="t"/>
              <a:pathLst>
                <a:path extrusionOk="0" h="79319" w="39990">
                  <a:moveTo>
                    <a:pt x="22785" y="1"/>
                  </a:moveTo>
                  <a:cubicBezTo>
                    <a:pt x="21674" y="1"/>
                    <a:pt x="20514" y="87"/>
                    <a:pt x="19306" y="260"/>
                  </a:cubicBezTo>
                  <a:cubicBezTo>
                    <a:pt x="11352" y="1392"/>
                    <a:pt x="4926" y="6348"/>
                    <a:pt x="1" y="15160"/>
                  </a:cubicBezTo>
                  <a:lnTo>
                    <a:pt x="7527" y="20239"/>
                  </a:lnTo>
                  <a:cubicBezTo>
                    <a:pt x="9393" y="17301"/>
                    <a:pt x="11107" y="15129"/>
                    <a:pt x="12667" y="13752"/>
                  </a:cubicBezTo>
                  <a:cubicBezTo>
                    <a:pt x="14166" y="12406"/>
                    <a:pt x="16033" y="11549"/>
                    <a:pt x="18021" y="11274"/>
                  </a:cubicBezTo>
                  <a:cubicBezTo>
                    <a:pt x="18450" y="11214"/>
                    <a:pt x="18863" y="11184"/>
                    <a:pt x="19259" y="11184"/>
                  </a:cubicBezTo>
                  <a:cubicBezTo>
                    <a:pt x="21095" y="11184"/>
                    <a:pt x="22580" y="11826"/>
                    <a:pt x="23712" y="13110"/>
                  </a:cubicBezTo>
                  <a:cubicBezTo>
                    <a:pt x="25089" y="14670"/>
                    <a:pt x="25762" y="17148"/>
                    <a:pt x="25762" y="20575"/>
                  </a:cubicBezTo>
                  <a:cubicBezTo>
                    <a:pt x="25762" y="24400"/>
                    <a:pt x="25120" y="28193"/>
                    <a:pt x="23835" y="31804"/>
                  </a:cubicBezTo>
                  <a:cubicBezTo>
                    <a:pt x="22550" y="35506"/>
                    <a:pt x="20255" y="40095"/>
                    <a:pt x="16981" y="45572"/>
                  </a:cubicBezTo>
                  <a:cubicBezTo>
                    <a:pt x="13677" y="51079"/>
                    <a:pt x="8598" y="58942"/>
                    <a:pt x="1745" y="69130"/>
                  </a:cubicBezTo>
                  <a:lnTo>
                    <a:pt x="1745" y="79319"/>
                  </a:lnTo>
                  <a:lnTo>
                    <a:pt x="38643" y="74118"/>
                  </a:lnTo>
                  <a:lnTo>
                    <a:pt x="39989" y="62981"/>
                  </a:lnTo>
                  <a:lnTo>
                    <a:pt x="15329" y="66438"/>
                  </a:lnTo>
                  <a:cubicBezTo>
                    <a:pt x="21693" y="57412"/>
                    <a:pt x="26496" y="50192"/>
                    <a:pt x="29770" y="44776"/>
                  </a:cubicBezTo>
                  <a:cubicBezTo>
                    <a:pt x="33013" y="39391"/>
                    <a:pt x="35339" y="34649"/>
                    <a:pt x="36715" y="30580"/>
                  </a:cubicBezTo>
                  <a:cubicBezTo>
                    <a:pt x="38123" y="26511"/>
                    <a:pt x="38826" y="22258"/>
                    <a:pt x="38857" y="17974"/>
                  </a:cubicBezTo>
                  <a:cubicBezTo>
                    <a:pt x="38857" y="14089"/>
                    <a:pt x="38092" y="10723"/>
                    <a:pt x="36593" y="7847"/>
                  </a:cubicBezTo>
                  <a:cubicBezTo>
                    <a:pt x="35124" y="5032"/>
                    <a:pt x="32769" y="2768"/>
                    <a:pt x="29862" y="1453"/>
                  </a:cubicBezTo>
                  <a:cubicBezTo>
                    <a:pt x="27775" y="485"/>
                    <a:pt x="25416" y="1"/>
                    <a:pt x="22785" y="1"/>
                  </a:cubicBezTo>
                  <a:close/>
                </a:path>
              </a:pathLst>
            </a:custGeom>
            <a:solidFill>
              <a:srgbClr val="D9D9D9"/>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sp>
        <p:nvSpPr>
          <p:cNvPr id="396" name="Google Shape;396;p43"/>
          <p:cNvSpPr/>
          <p:nvPr/>
        </p:nvSpPr>
        <p:spPr>
          <a:xfrm>
            <a:off x="1931273" y="1831256"/>
            <a:ext cx="204652" cy="64401"/>
          </a:xfrm>
          <a:custGeom>
            <a:rect b="b" l="l" r="r" t="t"/>
            <a:pathLst>
              <a:path extrusionOk="0" h="6334" w="20133">
                <a:moveTo>
                  <a:pt x="11413" y="0"/>
                </a:moveTo>
                <a:lnTo>
                  <a:pt x="1" y="1591"/>
                </a:lnTo>
                <a:lnTo>
                  <a:pt x="8721" y="6333"/>
                </a:lnTo>
                <a:lnTo>
                  <a:pt x="20133" y="4742"/>
                </a:lnTo>
                <a:lnTo>
                  <a:pt x="1141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3"/>
          <p:cNvSpPr/>
          <p:nvPr/>
        </p:nvSpPr>
        <p:spPr>
          <a:xfrm>
            <a:off x="1721965" y="1843785"/>
            <a:ext cx="298084" cy="238604"/>
          </a:xfrm>
          <a:custGeom>
            <a:rect b="b" l="l" r="r" t="t"/>
            <a:pathLst>
              <a:path extrusionOk="0" h="22336" w="27904">
                <a:moveTo>
                  <a:pt x="19184" y="1"/>
                </a:moveTo>
                <a:lnTo>
                  <a:pt x="0" y="17594"/>
                </a:lnTo>
                <a:lnTo>
                  <a:pt x="8720" y="22336"/>
                </a:lnTo>
                <a:lnTo>
                  <a:pt x="27904" y="4743"/>
                </a:lnTo>
                <a:lnTo>
                  <a:pt x="19184" y="1"/>
                </a:lnTo>
                <a:close/>
              </a:path>
            </a:pathLst>
          </a:custGeom>
          <a:gradFill>
            <a:gsLst>
              <a:gs pos="0">
                <a:srgbClr val="00D3E9"/>
              </a:gs>
              <a:gs pos="100000">
                <a:srgbClr val="045962"/>
              </a:gs>
            </a:gsLst>
            <a:lin ang="5400012" scaled="0"/>
          </a:gra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3"/>
          <p:cNvSpPr/>
          <p:nvPr/>
        </p:nvSpPr>
        <p:spPr>
          <a:xfrm>
            <a:off x="1721965" y="2031697"/>
            <a:ext cx="153956" cy="134995"/>
          </a:xfrm>
          <a:custGeom>
            <a:rect b="b" l="l" r="r" t="t"/>
            <a:pathLst>
              <a:path extrusionOk="0" h="12637" w="14412">
                <a:moveTo>
                  <a:pt x="0" y="1"/>
                </a:moveTo>
                <a:lnTo>
                  <a:pt x="5691" y="7894"/>
                </a:lnTo>
                <a:lnTo>
                  <a:pt x="14411" y="12637"/>
                </a:lnTo>
                <a:lnTo>
                  <a:pt x="14411" y="12637"/>
                </a:lnTo>
                <a:lnTo>
                  <a:pt x="8720" y="4743"/>
                </a:lnTo>
                <a:lnTo>
                  <a:pt x="0" y="1"/>
                </a:lnTo>
                <a:close/>
              </a:path>
            </a:pathLst>
          </a:custGeom>
          <a:solidFill>
            <a:schemeClr val="accent5"/>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9" name="Google Shape;399;p43"/>
          <p:cNvGrpSpPr/>
          <p:nvPr/>
        </p:nvGrpSpPr>
        <p:grpSpPr>
          <a:xfrm>
            <a:off x="1813913" y="1876261"/>
            <a:ext cx="384038" cy="894980"/>
            <a:chOff x="1864100" y="1614555"/>
            <a:chExt cx="384038" cy="894980"/>
          </a:xfrm>
        </p:grpSpPr>
        <p:sp>
          <p:nvSpPr>
            <p:cNvPr id="400" name="Google Shape;400;p43"/>
            <p:cNvSpPr/>
            <p:nvPr/>
          </p:nvSpPr>
          <p:spPr>
            <a:xfrm>
              <a:off x="1963444" y="1731971"/>
              <a:ext cx="94465" cy="706306"/>
            </a:xfrm>
            <a:custGeom>
              <a:rect b="b" l="l" r="r" t="t"/>
              <a:pathLst>
                <a:path extrusionOk="0" h="66118" w="8843">
                  <a:moveTo>
                    <a:pt x="123" y="0"/>
                  </a:moveTo>
                  <a:lnTo>
                    <a:pt x="0" y="61375"/>
                  </a:lnTo>
                  <a:lnTo>
                    <a:pt x="8720" y="66117"/>
                  </a:lnTo>
                  <a:lnTo>
                    <a:pt x="8842" y="4742"/>
                  </a:lnTo>
                  <a:lnTo>
                    <a:pt x="123" y="0"/>
                  </a:lnTo>
                  <a:close/>
                </a:path>
              </a:pathLst>
            </a:custGeom>
            <a:solidFill>
              <a:srgbClr val="77EAD7"/>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3"/>
            <p:cNvSpPr/>
            <p:nvPr/>
          </p:nvSpPr>
          <p:spPr>
            <a:xfrm>
              <a:off x="1864100" y="1614555"/>
              <a:ext cx="326842" cy="821356"/>
            </a:xfrm>
            <a:custGeom>
              <a:rect b="b" l="l" r="r" t="t"/>
              <a:pathLst>
                <a:path extrusionOk="0" h="76888" w="30596">
                  <a:moveTo>
                    <a:pt x="30596" y="0"/>
                  </a:moveTo>
                  <a:lnTo>
                    <a:pt x="19184" y="1591"/>
                  </a:lnTo>
                  <a:lnTo>
                    <a:pt x="0" y="19184"/>
                  </a:lnTo>
                  <a:lnTo>
                    <a:pt x="5691" y="27078"/>
                  </a:lnTo>
                  <a:lnTo>
                    <a:pt x="18143" y="15512"/>
                  </a:lnTo>
                  <a:lnTo>
                    <a:pt x="18021" y="76887"/>
                  </a:lnTo>
                  <a:lnTo>
                    <a:pt x="18021" y="76887"/>
                  </a:lnTo>
                  <a:lnTo>
                    <a:pt x="30443" y="75143"/>
                  </a:lnTo>
                  <a:lnTo>
                    <a:pt x="30596" y="0"/>
                  </a:lnTo>
                  <a:close/>
                </a:path>
              </a:pathLst>
            </a:custGeom>
            <a:solidFill>
              <a:schemeClr val="accent5"/>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3"/>
            <p:cNvSpPr/>
            <p:nvPr/>
          </p:nvSpPr>
          <p:spPr>
            <a:xfrm>
              <a:off x="1921617" y="1688179"/>
              <a:ext cx="326521" cy="821356"/>
            </a:xfrm>
            <a:custGeom>
              <a:rect b="b" l="l" r="r" t="t"/>
              <a:pathLst>
                <a:path extrusionOk="0" h="76888" w="30566">
                  <a:moveTo>
                    <a:pt x="30565" y="0"/>
                  </a:moveTo>
                  <a:lnTo>
                    <a:pt x="19184" y="1591"/>
                  </a:lnTo>
                  <a:lnTo>
                    <a:pt x="0" y="19153"/>
                  </a:lnTo>
                  <a:lnTo>
                    <a:pt x="5660" y="27077"/>
                  </a:lnTo>
                  <a:lnTo>
                    <a:pt x="18113" y="15482"/>
                  </a:lnTo>
                  <a:lnTo>
                    <a:pt x="17990" y="76887"/>
                  </a:lnTo>
                  <a:lnTo>
                    <a:pt x="17990" y="76887"/>
                  </a:lnTo>
                  <a:lnTo>
                    <a:pt x="30443" y="75143"/>
                  </a:lnTo>
                  <a:lnTo>
                    <a:pt x="30565" y="0"/>
                  </a:lnTo>
                  <a:close/>
                </a:path>
              </a:pathLst>
            </a:custGeom>
            <a:solidFill>
              <a:srgbClr val="D9D9D9"/>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43"/>
          <p:cNvGrpSpPr/>
          <p:nvPr/>
        </p:nvGrpSpPr>
        <p:grpSpPr>
          <a:xfrm>
            <a:off x="5330717" y="3536622"/>
            <a:ext cx="560300" cy="913335"/>
            <a:chOff x="5868098" y="3432840"/>
            <a:chExt cx="560300" cy="913335"/>
          </a:xfrm>
        </p:grpSpPr>
        <p:sp>
          <p:nvSpPr>
            <p:cNvPr id="404" name="Google Shape;404;p43"/>
            <p:cNvSpPr/>
            <p:nvPr/>
          </p:nvSpPr>
          <p:spPr>
            <a:xfrm>
              <a:off x="5873456" y="4147923"/>
              <a:ext cx="162036" cy="109586"/>
            </a:xfrm>
            <a:custGeom>
              <a:rect b="b" l="l" r="r" t="t"/>
              <a:pathLst>
                <a:path extrusionOk="0" h="10802" w="15972">
                  <a:moveTo>
                    <a:pt x="0" y="1"/>
                  </a:moveTo>
                  <a:lnTo>
                    <a:pt x="0" y="1"/>
                  </a:lnTo>
                  <a:cubicBezTo>
                    <a:pt x="2019" y="2448"/>
                    <a:pt x="4498" y="4498"/>
                    <a:pt x="7251" y="6059"/>
                  </a:cubicBezTo>
                  <a:lnTo>
                    <a:pt x="15971" y="10801"/>
                  </a:lnTo>
                  <a:cubicBezTo>
                    <a:pt x="13187" y="9241"/>
                    <a:pt x="10739" y="7191"/>
                    <a:pt x="8689" y="4743"/>
                  </a:cubicBezTo>
                  <a:lnTo>
                    <a:pt x="0" y="1"/>
                  </a:lnTo>
                  <a:close/>
                </a:path>
              </a:pathLst>
            </a:custGeom>
            <a:solidFill>
              <a:srgbClr val="C1585C"/>
            </a:solidFill>
            <a:ln cap="flat" cmpd="sng" w="9525">
              <a:solidFill>
                <a:srgbClr val="C1585C"/>
              </a:solidFill>
              <a:prstDash val="solid"/>
              <a:round/>
              <a:headEnd len="sm" w="sm" type="none"/>
              <a:tailEnd len="sm" w="sm" type="none"/>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3"/>
            <p:cNvSpPr/>
            <p:nvPr/>
          </p:nvSpPr>
          <p:spPr>
            <a:xfrm>
              <a:off x="5881754" y="3554870"/>
              <a:ext cx="154590" cy="109262"/>
            </a:xfrm>
            <a:custGeom>
              <a:rect b="b" l="l" r="r" t="t"/>
              <a:pathLst>
                <a:path extrusionOk="0" h="10770" w="15238">
                  <a:moveTo>
                    <a:pt x="0" y="0"/>
                  </a:moveTo>
                  <a:lnTo>
                    <a:pt x="6517" y="6028"/>
                  </a:lnTo>
                  <a:lnTo>
                    <a:pt x="15237" y="10770"/>
                  </a:lnTo>
                  <a:lnTo>
                    <a:pt x="8720" y="4743"/>
                  </a:lnTo>
                  <a:lnTo>
                    <a:pt x="0" y="0"/>
                  </a:lnTo>
                  <a:close/>
                </a:path>
              </a:pathLst>
            </a:custGeom>
            <a:solidFill>
              <a:srgbClr val="C1585C"/>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43"/>
            <p:cNvGrpSpPr/>
            <p:nvPr/>
          </p:nvGrpSpPr>
          <p:grpSpPr>
            <a:xfrm>
              <a:off x="5887876" y="3432840"/>
              <a:ext cx="383362" cy="169026"/>
              <a:chOff x="5881754" y="3431403"/>
              <a:chExt cx="390906" cy="173966"/>
            </a:xfrm>
          </p:grpSpPr>
          <p:sp>
            <p:nvSpPr>
              <p:cNvPr id="407" name="Google Shape;407;p43"/>
              <p:cNvSpPr/>
              <p:nvPr/>
            </p:nvSpPr>
            <p:spPr>
              <a:xfrm>
                <a:off x="6073067" y="3431403"/>
                <a:ext cx="199593" cy="67190"/>
              </a:xfrm>
              <a:custGeom>
                <a:rect b="b" l="l" r="r" t="t"/>
                <a:pathLst>
                  <a:path extrusionOk="0" h="6623" w="19674">
                    <a:moveTo>
                      <a:pt x="3186" y="1"/>
                    </a:moveTo>
                    <a:cubicBezTo>
                      <a:pt x="2163" y="1"/>
                      <a:pt x="1101" y="77"/>
                      <a:pt x="0" y="228"/>
                    </a:cubicBezTo>
                    <a:lnTo>
                      <a:pt x="8689" y="4970"/>
                    </a:lnTo>
                    <a:cubicBezTo>
                      <a:pt x="9799" y="4819"/>
                      <a:pt x="10868" y="4743"/>
                      <a:pt x="11895" y="4743"/>
                    </a:cubicBezTo>
                    <a:cubicBezTo>
                      <a:pt x="14408" y="4743"/>
                      <a:pt x="16674" y="5199"/>
                      <a:pt x="18694" y="6133"/>
                    </a:cubicBezTo>
                    <a:cubicBezTo>
                      <a:pt x="19018" y="6280"/>
                      <a:pt x="19313" y="6427"/>
                      <a:pt x="19634" y="6602"/>
                    </a:cubicBezTo>
                    <a:lnTo>
                      <a:pt x="19634" y="6602"/>
                    </a:lnTo>
                    <a:lnTo>
                      <a:pt x="10953" y="1880"/>
                    </a:lnTo>
                    <a:cubicBezTo>
                      <a:pt x="10617" y="1697"/>
                      <a:pt x="10311" y="1544"/>
                      <a:pt x="9974" y="1391"/>
                    </a:cubicBezTo>
                    <a:cubicBezTo>
                      <a:pt x="7955" y="457"/>
                      <a:pt x="5688" y="1"/>
                      <a:pt x="3186" y="1"/>
                    </a:cubicBezTo>
                    <a:close/>
                    <a:moveTo>
                      <a:pt x="19634" y="6602"/>
                    </a:moveTo>
                    <a:lnTo>
                      <a:pt x="19673" y="6623"/>
                    </a:lnTo>
                    <a:cubicBezTo>
                      <a:pt x="19660" y="6616"/>
                      <a:pt x="19647" y="6609"/>
                      <a:pt x="19634" y="660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3"/>
              <p:cNvSpPr/>
              <p:nvPr/>
            </p:nvSpPr>
            <p:spPr>
              <a:xfrm>
                <a:off x="5881754" y="3433716"/>
                <a:ext cx="282153" cy="171653"/>
              </a:xfrm>
              <a:custGeom>
                <a:rect b="b" l="l" r="r" t="t"/>
                <a:pathLst>
                  <a:path extrusionOk="0" h="16920" w="27812">
                    <a:moveTo>
                      <a:pt x="19092" y="0"/>
                    </a:moveTo>
                    <a:cubicBezTo>
                      <a:pt x="11902" y="1010"/>
                      <a:pt x="5538" y="5079"/>
                      <a:pt x="0" y="12177"/>
                    </a:cubicBezTo>
                    <a:lnTo>
                      <a:pt x="8720" y="16920"/>
                    </a:lnTo>
                    <a:cubicBezTo>
                      <a:pt x="14258" y="9821"/>
                      <a:pt x="20622" y="5752"/>
                      <a:pt x="27812" y="4742"/>
                    </a:cubicBezTo>
                    <a:lnTo>
                      <a:pt x="19092" y="0"/>
                    </a:lnTo>
                    <a:close/>
                  </a:path>
                </a:pathLst>
              </a:custGeom>
              <a:solidFill>
                <a:srgbClr val="005E5F"/>
              </a:solidFill>
              <a:ln cap="flat" cmpd="sng" w="9525">
                <a:solidFill>
                  <a:schemeClr val="accent4"/>
                </a:solidFill>
                <a:prstDash val="solid"/>
                <a:round/>
                <a:headEnd len="sm" w="sm" type="none"/>
                <a:tailEnd len="sm" w="sm" type="none"/>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43"/>
            <p:cNvSpPr/>
            <p:nvPr/>
          </p:nvSpPr>
          <p:spPr>
            <a:xfrm>
              <a:off x="5993521" y="3873138"/>
              <a:ext cx="249263" cy="296620"/>
            </a:xfrm>
            <a:custGeom>
              <a:rect b="b" l="l" r="r" t="t"/>
              <a:pathLst>
                <a:path extrusionOk="0" h="29238" w="24570">
                  <a:moveTo>
                    <a:pt x="11780" y="0"/>
                  </a:moveTo>
                  <a:lnTo>
                    <a:pt x="12170" y="213"/>
                  </a:lnTo>
                  <a:lnTo>
                    <a:pt x="12170" y="213"/>
                  </a:lnTo>
                  <a:cubicBezTo>
                    <a:pt x="12043" y="137"/>
                    <a:pt x="11913" y="67"/>
                    <a:pt x="11780" y="0"/>
                  </a:cubicBezTo>
                  <a:close/>
                  <a:moveTo>
                    <a:pt x="1" y="23314"/>
                  </a:moveTo>
                  <a:cubicBezTo>
                    <a:pt x="134" y="23403"/>
                    <a:pt x="267" y="23476"/>
                    <a:pt x="400" y="23532"/>
                  </a:cubicBezTo>
                  <a:lnTo>
                    <a:pt x="400" y="23532"/>
                  </a:lnTo>
                  <a:lnTo>
                    <a:pt x="1" y="23314"/>
                  </a:lnTo>
                  <a:close/>
                  <a:moveTo>
                    <a:pt x="12170" y="213"/>
                  </a:moveTo>
                  <a:cubicBezTo>
                    <a:pt x="12514" y="415"/>
                    <a:pt x="12836" y="650"/>
                    <a:pt x="13126" y="918"/>
                  </a:cubicBezTo>
                  <a:cubicBezTo>
                    <a:pt x="14932" y="2601"/>
                    <a:pt x="15849" y="5661"/>
                    <a:pt x="15849" y="10036"/>
                  </a:cubicBezTo>
                  <a:cubicBezTo>
                    <a:pt x="15849" y="14227"/>
                    <a:pt x="14962" y="17562"/>
                    <a:pt x="13249" y="20041"/>
                  </a:cubicBezTo>
                  <a:cubicBezTo>
                    <a:pt x="11505" y="22519"/>
                    <a:pt x="9210" y="23957"/>
                    <a:pt x="6395" y="24355"/>
                  </a:cubicBezTo>
                  <a:cubicBezTo>
                    <a:pt x="5841" y="24448"/>
                    <a:pt x="5281" y="24495"/>
                    <a:pt x="4724" y="24495"/>
                  </a:cubicBezTo>
                  <a:cubicBezTo>
                    <a:pt x="3282" y="24495"/>
                    <a:pt x="1853" y="24185"/>
                    <a:pt x="552" y="23590"/>
                  </a:cubicBezTo>
                  <a:cubicBezTo>
                    <a:pt x="501" y="23573"/>
                    <a:pt x="451" y="23554"/>
                    <a:pt x="400" y="23532"/>
                  </a:cubicBezTo>
                  <a:lnTo>
                    <a:pt x="400" y="23532"/>
                  </a:lnTo>
                  <a:lnTo>
                    <a:pt x="8690" y="28057"/>
                  </a:lnTo>
                  <a:cubicBezTo>
                    <a:pt x="8874" y="28148"/>
                    <a:pt x="9057" y="28240"/>
                    <a:pt x="9241" y="28332"/>
                  </a:cubicBezTo>
                  <a:cubicBezTo>
                    <a:pt x="10564" y="28928"/>
                    <a:pt x="12000" y="29237"/>
                    <a:pt x="13443" y="29237"/>
                  </a:cubicBezTo>
                  <a:cubicBezTo>
                    <a:pt x="14001" y="29237"/>
                    <a:pt x="14560" y="29191"/>
                    <a:pt x="15115" y="29097"/>
                  </a:cubicBezTo>
                  <a:cubicBezTo>
                    <a:pt x="17930" y="28699"/>
                    <a:pt x="20225" y="27261"/>
                    <a:pt x="21938" y="24783"/>
                  </a:cubicBezTo>
                  <a:cubicBezTo>
                    <a:pt x="23682" y="22305"/>
                    <a:pt x="24569" y="18970"/>
                    <a:pt x="24569" y="14809"/>
                  </a:cubicBezTo>
                  <a:cubicBezTo>
                    <a:pt x="24569" y="10403"/>
                    <a:pt x="23651" y="7343"/>
                    <a:pt x="21846" y="5661"/>
                  </a:cubicBezTo>
                  <a:cubicBezTo>
                    <a:pt x="21418" y="5293"/>
                    <a:pt x="20989" y="4987"/>
                    <a:pt x="20500" y="4743"/>
                  </a:cubicBezTo>
                  <a:lnTo>
                    <a:pt x="12170" y="213"/>
                  </a:lnTo>
                  <a:close/>
                </a:path>
              </a:pathLst>
            </a:custGeom>
            <a:gradFill>
              <a:gsLst>
                <a:gs pos="0">
                  <a:srgbClr val="00D3E9"/>
                </a:gs>
                <a:gs pos="100000">
                  <a:srgbClr val="045962"/>
                </a:gs>
              </a:gsLst>
              <a:lin ang="5400012" scaled="0"/>
            </a:gra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3"/>
            <p:cNvSpPr/>
            <p:nvPr/>
          </p:nvSpPr>
          <p:spPr>
            <a:xfrm>
              <a:off x="6134452" y="3797706"/>
              <a:ext cx="170416" cy="66744"/>
            </a:xfrm>
            <a:custGeom>
              <a:rect b="b" l="l" r="r" t="t"/>
              <a:pathLst>
                <a:path extrusionOk="0" h="6579" w="16798">
                  <a:moveTo>
                    <a:pt x="0" y="1"/>
                  </a:moveTo>
                  <a:lnTo>
                    <a:pt x="8720" y="4743"/>
                  </a:lnTo>
                  <a:cubicBezTo>
                    <a:pt x="11871" y="4743"/>
                    <a:pt x="14564" y="5355"/>
                    <a:pt x="16797" y="6579"/>
                  </a:cubicBezTo>
                  <a:lnTo>
                    <a:pt x="8108" y="1806"/>
                  </a:lnTo>
                  <a:cubicBezTo>
                    <a:pt x="5875" y="613"/>
                    <a:pt x="3182" y="1"/>
                    <a:pt x="0" y="1"/>
                  </a:cubicBezTo>
                  <a:close/>
                </a:path>
              </a:pathLst>
            </a:custGeom>
            <a:solidFill>
              <a:srgbClr val="C1585C"/>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3"/>
            <p:cNvSpPr/>
            <p:nvPr/>
          </p:nvSpPr>
          <p:spPr>
            <a:xfrm>
              <a:off x="6005473" y="3771014"/>
              <a:ext cx="103378" cy="147752"/>
            </a:xfrm>
            <a:custGeom>
              <a:rect b="b" l="l" r="r" t="t"/>
              <a:pathLst>
                <a:path extrusionOk="0" h="14564" w="10190">
                  <a:moveTo>
                    <a:pt x="1469" y="0"/>
                  </a:moveTo>
                  <a:lnTo>
                    <a:pt x="1" y="9822"/>
                  </a:lnTo>
                  <a:lnTo>
                    <a:pt x="8721" y="14564"/>
                  </a:lnTo>
                  <a:lnTo>
                    <a:pt x="10189" y="4743"/>
                  </a:lnTo>
                  <a:lnTo>
                    <a:pt x="1469" y="0"/>
                  </a:lnTo>
                  <a:close/>
                </a:path>
              </a:pathLst>
            </a:custGeom>
            <a:solidFill>
              <a:schemeClr val="accent5"/>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3"/>
            <p:cNvSpPr/>
            <p:nvPr/>
          </p:nvSpPr>
          <p:spPr>
            <a:xfrm>
              <a:off x="6019191" y="3766965"/>
              <a:ext cx="121862" cy="54906"/>
            </a:xfrm>
            <a:custGeom>
              <a:rect b="b" l="l" r="r" t="t"/>
              <a:pathLst>
                <a:path extrusionOk="0" h="5141" w="11413">
                  <a:moveTo>
                    <a:pt x="2693" y="1"/>
                  </a:moveTo>
                  <a:lnTo>
                    <a:pt x="0" y="398"/>
                  </a:lnTo>
                  <a:lnTo>
                    <a:pt x="8720" y="5141"/>
                  </a:lnTo>
                  <a:lnTo>
                    <a:pt x="11413" y="4743"/>
                  </a:lnTo>
                  <a:lnTo>
                    <a:pt x="2693" y="1"/>
                  </a:lnTo>
                  <a:close/>
                </a:path>
              </a:pathLst>
            </a:custGeom>
            <a:solidFill>
              <a:schemeClr val="accent4"/>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3"/>
            <p:cNvSpPr/>
            <p:nvPr/>
          </p:nvSpPr>
          <p:spPr>
            <a:xfrm>
              <a:off x="6044431" y="3547519"/>
              <a:ext cx="188423" cy="267879"/>
            </a:xfrm>
            <a:custGeom>
              <a:rect b="b" l="l" r="r" t="t"/>
              <a:pathLst>
                <a:path extrusionOk="0" h="26405" w="18573">
                  <a:moveTo>
                    <a:pt x="6150" y="0"/>
                  </a:moveTo>
                  <a:lnTo>
                    <a:pt x="6431" y="153"/>
                  </a:lnTo>
                  <a:lnTo>
                    <a:pt x="6431" y="153"/>
                  </a:lnTo>
                  <a:cubicBezTo>
                    <a:pt x="6340" y="100"/>
                    <a:pt x="6247" y="49"/>
                    <a:pt x="6150" y="0"/>
                  </a:cubicBezTo>
                  <a:close/>
                  <a:moveTo>
                    <a:pt x="6431" y="153"/>
                  </a:moveTo>
                  <a:cubicBezTo>
                    <a:pt x="6861" y="406"/>
                    <a:pt x="7235" y="718"/>
                    <a:pt x="7588" y="1071"/>
                  </a:cubicBezTo>
                  <a:cubicBezTo>
                    <a:pt x="9087" y="2601"/>
                    <a:pt x="9852" y="5018"/>
                    <a:pt x="9852" y="8292"/>
                  </a:cubicBezTo>
                  <a:cubicBezTo>
                    <a:pt x="9852" y="12178"/>
                    <a:pt x="8934" y="15268"/>
                    <a:pt x="7129" y="17562"/>
                  </a:cubicBezTo>
                  <a:cubicBezTo>
                    <a:pt x="5416" y="19827"/>
                    <a:pt x="2815" y="21295"/>
                    <a:pt x="1" y="21632"/>
                  </a:cubicBezTo>
                  <a:lnTo>
                    <a:pt x="8690" y="26405"/>
                  </a:lnTo>
                  <a:cubicBezTo>
                    <a:pt x="11535" y="26037"/>
                    <a:pt x="14136" y="24569"/>
                    <a:pt x="15849" y="22305"/>
                  </a:cubicBezTo>
                  <a:cubicBezTo>
                    <a:pt x="17654" y="20010"/>
                    <a:pt x="18572" y="16920"/>
                    <a:pt x="18572" y="13034"/>
                  </a:cubicBezTo>
                  <a:cubicBezTo>
                    <a:pt x="18572" y="9761"/>
                    <a:pt x="17807" y="7343"/>
                    <a:pt x="16308" y="5814"/>
                  </a:cubicBezTo>
                  <a:cubicBezTo>
                    <a:pt x="15880" y="5385"/>
                    <a:pt x="15390" y="5018"/>
                    <a:pt x="14870" y="4743"/>
                  </a:cubicBezTo>
                  <a:lnTo>
                    <a:pt x="6431" y="153"/>
                  </a:lnTo>
                  <a:close/>
                </a:path>
              </a:pathLst>
            </a:custGeom>
            <a:gradFill>
              <a:gsLst>
                <a:gs pos="0">
                  <a:srgbClr val="00D3E9"/>
                </a:gs>
                <a:gs pos="100000">
                  <a:srgbClr val="045962"/>
                </a:gs>
              </a:gsLst>
              <a:path path="circle">
                <a:fillToRect b="50%" l="50%" r="50%" t="50%"/>
              </a:path>
              <a:tileRect/>
            </a:gra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3"/>
            <p:cNvSpPr/>
            <p:nvPr/>
          </p:nvSpPr>
          <p:spPr>
            <a:xfrm>
              <a:off x="5955086" y="3477289"/>
              <a:ext cx="417487" cy="800035"/>
            </a:xfrm>
            <a:custGeom>
              <a:rect b="b" l="l" r="r" t="t"/>
              <a:pathLst>
                <a:path extrusionOk="0" h="78860" w="41152">
                  <a:moveTo>
                    <a:pt x="23655" y="0"/>
                  </a:moveTo>
                  <a:cubicBezTo>
                    <a:pt x="22632" y="0"/>
                    <a:pt x="21570" y="76"/>
                    <a:pt x="20469" y="227"/>
                  </a:cubicBezTo>
                  <a:cubicBezTo>
                    <a:pt x="13279" y="1237"/>
                    <a:pt x="6915" y="5306"/>
                    <a:pt x="1377" y="12435"/>
                  </a:cubicBezTo>
                  <a:lnTo>
                    <a:pt x="7894" y="18432"/>
                  </a:lnTo>
                  <a:cubicBezTo>
                    <a:pt x="11290" y="13934"/>
                    <a:pt x="14900" y="11425"/>
                    <a:pt x="18786" y="10875"/>
                  </a:cubicBezTo>
                  <a:cubicBezTo>
                    <a:pt x="19301" y="10802"/>
                    <a:pt x="19796" y="10765"/>
                    <a:pt x="20269" y="10765"/>
                  </a:cubicBezTo>
                  <a:cubicBezTo>
                    <a:pt x="22188" y="10765"/>
                    <a:pt x="23764" y="11367"/>
                    <a:pt x="24966" y="12619"/>
                  </a:cubicBezTo>
                  <a:cubicBezTo>
                    <a:pt x="26466" y="14148"/>
                    <a:pt x="27230" y="16566"/>
                    <a:pt x="27230" y="19839"/>
                  </a:cubicBezTo>
                  <a:cubicBezTo>
                    <a:pt x="27230" y="23725"/>
                    <a:pt x="26313" y="26815"/>
                    <a:pt x="24538" y="29110"/>
                  </a:cubicBezTo>
                  <a:cubicBezTo>
                    <a:pt x="22794" y="31374"/>
                    <a:pt x="20193" y="32842"/>
                    <a:pt x="17379" y="33179"/>
                  </a:cubicBezTo>
                  <a:lnTo>
                    <a:pt x="14686" y="33577"/>
                  </a:lnTo>
                  <a:lnTo>
                    <a:pt x="13218" y="43398"/>
                  </a:lnTo>
                  <a:lnTo>
                    <a:pt x="17379" y="42817"/>
                  </a:lnTo>
                  <a:cubicBezTo>
                    <a:pt x="18231" y="42694"/>
                    <a:pt x="19032" y="42632"/>
                    <a:pt x="19783" y="42632"/>
                  </a:cubicBezTo>
                  <a:cubicBezTo>
                    <a:pt x="22213" y="42632"/>
                    <a:pt x="24115" y="43275"/>
                    <a:pt x="25517" y="44561"/>
                  </a:cubicBezTo>
                  <a:cubicBezTo>
                    <a:pt x="27322" y="46243"/>
                    <a:pt x="28240" y="49303"/>
                    <a:pt x="28240" y="53709"/>
                  </a:cubicBezTo>
                  <a:cubicBezTo>
                    <a:pt x="28210" y="57870"/>
                    <a:pt x="27353" y="61174"/>
                    <a:pt x="25609" y="63683"/>
                  </a:cubicBezTo>
                  <a:cubicBezTo>
                    <a:pt x="23865" y="66161"/>
                    <a:pt x="21601" y="67599"/>
                    <a:pt x="18755" y="67997"/>
                  </a:cubicBezTo>
                  <a:cubicBezTo>
                    <a:pt x="18209" y="68091"/>
                    <a:pt x="17656" y="68137"/>
                    <a:pt x="17102" y="68137"/>
                  </a:cubicBezTo>
                  <a:cubicBezTo>
                    <a:pt x="15671" y="68137"/>
                    <a:pt x="14235" y="67828"/>
                    <a:pt x="12912" y="67232"/>
                  </a:cubicBezTo>
                  <a:cubicBezTo>
                    <a:pt x="11229" y="66437"/>
                    <a:pt x="9332" y="64999"/>
                    <a:pt x="7282" y="62887"/>
                  </a:cubicBezTo>
                  <a:lnTo>
                    <a:pt x="0" y="70628"/>
                  </a:lnTo>
                  <a:cubicBezTo>
                    <a:pt x="2785" y="73810"/>
                    <a:pt x="5722" y="76074"/>
                    <a:pt x="8812" y="77420"/>
                  </a:cubicBezTo>
                  <a:cubicBezTo>
                    <a:pt x="10989" y="78390"/>
                    <a:pt x="13423" y="78859"/>
                    <a:pt x="16095" y="78859"/>
                  </a:cubicBezTo>
                  <a:cubicBezTo>
                    <a:pt x="17216" y="78859"/>
                    <a:pt x="18379" y="78776"/>
                    <a:pt x="19582" y="78614"/>
                  </a:cubicBezTo>
                  <a:cubicBezTo>
                    <a:pt x="23773" y="78063"/>
                    <a:pt x="27751" y="76441"/>
                    <a:pt x="31086" y="73871"/>
                  </a:cubicBezTo>
                  <a:cubicBezTo>
                    <a:pt x="34298" y="71332"/>
                    <a:pt x="36868" y="68089"/>
                    <a:pt x="38551" y="64356"/>
                  </a:cubicBezTo>
                  <a:cubicBezTo>
                    <a:pt x="40295" y="60623"/>
                    <a:pt x="41152" y="56524"/>
                    <a:pt x="41152" y="52424"/>
                  </a:cubicBezTo>
                  <a:cubicBezTo>
                    <a:pt x="41152" y="46916"/>
                    <a:pt x="39867" y="42847"/>
                    <a:pt x="37235" y="40185"/>
                  </a:cubicBezTo>
                  <a:cubicBezTo>
                    <a:pt x="34635" y="37524"/>
                    <a:pt x="30963" y="36177"/>
                    <a:pt x="26282" y="36177"/>
                  </a:cubicBezTo>
                  <a:cubicBezTo>
                    <a:pt x="34971" y="32414"/>
                    <a:pt x="39346" y="25928"/>
                    <a:pt x="39346" y="16688"/>
                  </a:cubicBezTo>
                  <a:cubicBezTo>
                    <a:pt x="39408" y="13445"/>
                    <a:pt x="38643" y="10263"/>
                    <a:pt x="37052" y="7448"/>
                  </a:cubicBezTo>
                  <a:cubicBezTo>
                    <a:pt x="35553" y="4756"/>
                    <a:pt x="33258" y="2644"/>
                    <a:pt x="30443" y="1390"/>
                  </a:cubicBezTo>
                  <a:cubicBezTo>
                    <a:pt x="28423" y="456"/>
                    <a:pt x="26157" y="0"/>
                    <a:pt x="23655" y="0"/>
                  </a:cubicBezTo>
                  <a:close/>
                </a:path>
              </a:pathLst>
            </a:custGeom>
            <a:solidFill>
              <a:srgbClr val="005E5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3"/>
            <p:cNvSpPr/>
            <p:nvPr/>
          </p:nvSpPr>
          <p:spPr>
            <a:xfrm>
              <a:off x="6010911" y="3545998"/>
              <a:ext cx="417487" cy="800177"/>
            </a:xfrm>
            <a:custGeom>
              <a:rect b="b" l="l" r="r" t="t"/>
              <a:pathLst>
                <a:path extrusionOk="0" h="78874" w="41152">
                  <a:moveTo>
                    <a:pt x="23656" y="1"/>
                  </a:moveTo>
                  <a:cubicBezTo>
                    <a:pt x="22623" y="1"/>
                    <a:pt x="21550" y="81"/>
                    <a:pt x="20438" y="242"/>
                  </a:cubicBezTo>
                  <a:cubicBezTo>
                    <a:pt x="13248" y="1252"/>
                    <a:pt x="6884" y="5321"/>
                    <a:pt x="1346" y="12419"/>
                  </a:cubicBezTo>
                  <a:lnTo>
                    <a:pt x="7863" y="18447"/>
                  </a:lnTo>
                  <a:cubicBezTo>
                    <a:pt x="11229" y="13919"/>
                    <a:pt x="14870" y="11410"/>
                    <a:pt x="18755" y="10859"/>
                  </a:cubicBezTo>
                  <a:cubicBezTo>
                    <a:pt x="19265" y="10788"/>
                    <a:pt x="19752" y="10752"/>
                    <a:pt x="20218" y="10752"/>
                  </a:cubicBezTo>
                  <a:cubicBezTo>
                    <a:pt x="22161" y="10752"/>
                    <a:pt x="23733" y="11369"/>
                    <a:pt x="24966" y="12603"/>
                  </a:cubicBezTo>
                  <a:cubicBezTo>
                    <a:pt x="26465" y="14163"/>
                    <a:pt x="27230" y="16550"/>
                    <a:pt x="27230" y="19854"/>
                  </a:cubicBezTo>
                  <a:cubicBezTo>
                    <a:pt x="27200" y="23740"/>
                    <a:pt x="26312" y="26830"/>
                    <a:pt x="24507" y="29125"/>
                  </a:cubicBezTo>
                  <a:cubicBezTo>
                    <a:pt x="22763" y="31389"/>
                    <a:pt x="20193" y="32857"/>
                    <a:pt x="17348" y="33194"/>
                  </a:cubicBezTo>
                  <a:lnTo>
                    <a:pt x="14686" y="33592"/>
                  </a:lnTo>
                  <a:lnTo>
                    <a:pt x="13218" y="43413"/>
                  </a:lnTo>
                  <a:lnTo>
                    <a:pt x="17348" y="42801"/>
                  </a:lnTo>
                  <a:cubicBezTo>
                    <a:pt x="18170" y="42689"/>
                    <a:pt x="18945" y="42633"/>
                    <a:pt x="19673" y="42633"/>
                  </a:cubicBezTo>
                  <a:cubicBezTo>
                    <a:pt x="22141" y="42633"/>
                    <a:pt x="24069" y="43276"/>
                    <a:pt x="25486" y="44575"/>
                  </a:cubicBezTo>
                  <a:cubicBezTo>
                    <a:pt x="27292" y="46258"/>
                    <a:pt x="28209" y="49318"/>
                    <a:pt x="28209" y="53693"/>
                  </a:cubicBezTo>
                  <a:cubicBezTo>
                    <a:pt x="28209" y="57885"/>
                    <a:pt x="27322" y="61189"/>
                    <a:pt x="25609" y="63667"/>
                  </a:cubicBezTo>
                  <a:cubicBezTo>
                    <a:pt x="23865" y="66145"/>
                    <a:pt x="21570" y="67583"/>
                    <a:pt x="18755" y="67981"/>
                  </a:cubicBezTo>
                  <a:cubicBezTo>
                    <a:pt x="18175" y="68088"/>
                    <a:pt x="17592" y="68141"/>
                    <a:pt x="17012" y="68141"/>
                  </a:cubicBezTo>
                  <a:cubicBezTo>
                    <a:pt x="15604" y="68141"/>
                    <a:pt x="14212" y="67832"/>
                    <a:pt x="12912" y="67247"/>
                  </a:cubicBezTo>
                  <a:cubicBezTo>
                    <a:pt x="11229" y="66451"/>
                    <a:pt x="9332" y="64983"/>
                    <a:pt x="7282" y="62902"/>
                  </a:cubicBezTo>
                  <a:lnTo>
                    <a:pt x="0" y="70643"/>
                  </a:lnTo>
                  <a:cubicBezTo>
                    <a:pt x="2754" y="73825"/>
                    <a:pt x="5691" y="76089"/>
                    <a:pt x="8812" y="77435"/>
                  </a:cubicBezTo>
                  <a:cubicBezTo>
                    <a:pt x="10988" y="78405"/>
                    <a:pt x="13408" y="78874"/>
                    <a:pt x="16081" y="78874"/>
                  </a:cubicBezTo>
                  <a:cubicBezTo>
                    <a:pt x="17203" y="78874"/>
                    <a:pt x="18369" y="78791"/>
                    <a:pt x="19581" y="78628"/>
                  </a:cubicBezTo>
                  <a:cubicBezTo>
                    <a:pt x="23742" y="78078"/>
                    <a:pt x="27720" y="76456"/>
                    <a:pt x="31085" y="73856"/>
                  </a:cubicBezTo>
                  <a:cubicBezTo>
                    <a:pt x="34298" y="71347"/>
                    <a:pt x="36837" y="68104"/>
                    <a:pt x="38520" y="64371"/>
                  </a:cubicBezTo>
                  <a:cubicBezTo>
                    <a:pt x="40264" y="60638"/>
                    <a:pt x="41151" y="56538"/>
                    <a:pt x="41151" y="52408"/>
                  </a:cubicBezTo>
                  <a:cubicBezTo>
                    <a:pt x="41151" y="46901"/>
                    <a:pt x="39836" y="42832"/>
                    <a:pt x="37235" y="40170"/>
                  </a:cubicBezTo>
                  <a:cubicBezTo>
                    <a:pt x="34604" y="37508"/>
                    <a:pt x="30963" y="36192"/>
                    <a:pt x="26251" y="36192"/>
                  </a:cubicBezTo>
                  <a:cubicBezTo>
                    <a:pt x="34971" y="32429"/>
                    <a:pt x="39316" y="25912"/>
                    <a:pt x="39346" y="16672"/>
                  </a:cubicBezTo>
                  <a:cubicBezTo>
                    <a:pt x="39407" y="13460"/>
                    <a:pt x="38612" y="10278"/>
                    <a:pt x="37052" y="7432"/>
                  </a:cubicBezTo>
                  <a:cubicBezTo>
                    <a:pt x="35552" y="4770"/>
                    <a:pt x="33227" y="2629"/>
                    <a:pt x="30443" y="1374"/>
                  </a:cubicBezTo>
                  <a:cubicBezTo>
                    <a:pt x="28410" y="466"/>
                    <a:pt x="26147" y="1"/>
                    <a:pt x="23656" y="1"/>
                  </a:cubicBezTo>
                  <a:close/>
                </a:path>
              </a:pathLst>
            </a:custGeom>
            <a:solidFill>
              <a:srgbClr val="D9D9D9"/>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3"/>
            <p:cNvSpPr/>
            <p:nvPr/>
          </p:nvSpPr>
          <p:spPr>
            <a:xfrm>
              <a:off x="5868098" y="4068210"/>
              <a:ext cx="162036" cy="126650"/>
            </a:xfrm>
            <a:custGeom>
              <a:rect b="b" l="l" r="r" t="t"/>
              <a:pathLst>
                <a:path extrusionOk="0" h="12484" w="15972">
                  <a:moveTo>
                    <a:pt x="7251" y="0"/>
                  </a:moveTo>
                  <a:lnTo>
                    <a:pt x="0" y="7741"/>
                  </a:lnTo>
                  <a:lnTo>
                    <a:pt x="8720" y="12483"/>
                  </a:lnTo>
                  <a:lnTo>
                    <a:pt x="15971" y="4742"/>
                  </a:lnTo>
                  <a:lnTo>
                    <a:pt x="7251" y="0"/>
                  </a:lnTo>
                  <a:close/>
                </a:path>
              </a:pathLst>
            </a:custGeom>
            <a:solidFill>
              <a:schemeClr val="accent5"/>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7" name="Google Shape;417;p43"/>
          <p:cNvSpPr txBox="1"/>
          <p:nvPr/>
        </p:nvSpPr>
        <p:spPr>
          <a:xfrm>
            <a:off x="221949" y="136800"/>
            <a:ext cx="8652000" cy="503700"/>
          </a:xfrm>
          <a:prstGeom prst="rect">
            <a:avLst/>
          </a:prstGeom>
          <a:noFill/>
          <a:ln>
            <a:noFill/>
          </a:ln>
        </p:spPr>
        <p:txBody>
          <a:bodyPr anchorCtr="0" anchor="t" bIns="58925" lIns="58925" spcFirstLastPara="1" rIns="58925" wrap="square" tIns="58925">
            <a:spAutoFit/>
          </a:bodyPr>
          <a:lstStyle/>
          <a:p>
            <a:pPr indent="0" lvl="0" marL="0" rtl="0" algn="l">
              <a:spcBef>
                <a:spcPts val="0"/>
              </a:spcBef>
              <a:spcAft>
                <a:spcPts val="0"/>
              </a:spcAft>
              <a:buNone/>
            </a:pPr>
            <a:r>
              <a:rPr b="1" lang="es" sz="2500">
                <a:solidFill>
                  <a:srgbClr val="005E5F"/>
                </a:solidFill>
                <a:latin typeface="Inter Tight"/>
                <a:ea typeface="Inter Tight"/>
                <a:cs typeface="Inter Tight"/>
                <a:sym typeface="Inter Tight"/>
              </a:rPr>
              <a:t>Tips y Sugerencias para toda la presentación</a:t>
            </a:r>
            <a:endParaRPr b="1" sz="2500">
              <a:solidFill>
                <a:srgbClr val="005E5F"/>
              </a:solidFill>
              <a:latin typeface="Inter Tight"/>
              <a:ea typeface="Inter Tight"/>
              <a:cs typeface="Inter Tight"/>
              <a:sym typeface="Inter Tight"/>
            </a:endParaRPr>
          </a:p>
        </p:txBody>
      </p:sp>
      <p:grpSp>
        <p:nvGrpSpPr>
          <p:cNvPr id="418" name="Google Shape;418;p43"/>
          <p:cNvGrpSpPr/>
          <p:nvPr/>
        </p:nvGrpSpPr>
        <p:grpSpPr>
          <a:xfrm>
            <a:off x="0" y="4516300"/>
            <a:ext cx="9143998" cy="627201"/>
            <a:chOff x="0" y="4516300"/>
            <a:chExt cx="9143998" cy="627201"/>
          </a:xfrm>
        </p:grpSpPr>
        <p:pic>
          <p:nvPicPr>
            <p:cNvPr id="419" name="Google Shape;419;p43"/>
            <p:cNvPicPr preferRelativeResize="0"/>
            <p:nvPr/>
          </p:nvPicPr>
          <p:blipFill rotWithShape="1">
            <a:blip r:embed="rId3">
              <a:alphaModFix/>
            </a:blip>
            <a:srcRect b="0" l="16608" r="16" t="87810"/>
            <a:stretch/>
          </p:blipFill>
          <p:spPr>
            <a:xfrm>
              <a:off x="1517425" y="4516300"/>
              <a:ext cx="7626573" cy="627201"/>
            </a:xfrm>
            <a:prstGeom prst="rect">
              <a:avLst/>
            </a:prstGeom>
            <a:noFill/>
            <a:ln>
              <a:noFill/>
            </a:ln>
          </p:spPr>
        </p:pic>
        <p:pic>
          <p:nvPicPr>
            <p:cNvPr id="420" name="Google Shape;420;p43"/>
            <p:cNvPicPr preferRelativeResize="0"/>
            <p:nvPr/>
          </p:nvPicPr>
          <p:blipFill rotWithShape="1">
            <a:blip r:embed="rId3">
              <a:alphaModFix/>
            </a:blip>
            <a:srcRect b="0" l="16607" r="57841" t="87810"/>
            <a:stretch/>
          </p:blipFill>
          <p:spPr>
            <a:xfrm>
              <a:off x="0" y="4516300"/>
              <a:ext cx="2337198" cy="627201"/>
            </a:xfrm>
            <a:prstGeom prst="rect">
              <a:avLst/>
            </a:prstGeom>
            <a:noFill/>
            <a:ln>
              <a:noFill/>
            </a:ln>
          </p:spPr>
        </p:pic>
      </p:grpSp>
      <p:pic>
        <p:nvPicPr>
          <p:cNvPr id="421" name="Google Shape;421;p43"/>
          <p:cNvPicPr preferRelativeResize="0"/>
          <p:nvPr/>
        </p:nvPicPr>
        <p:blipFill>
          <a:blip r:embed="rId4">
            <a:alphaModFix/>
          </a:blip>
          <a:stretch>
            <a:fillRect/>
          </a:stretch>
        </p:blipFill>
        <p:spPr>
          <a:xfrm>
            <a:off x="239450" y="4672617"/>
            <a:ext cx="1118143" cy="315575"/>
          </a:xfrm>
          <a:prstGeom prst="rect">
            <a:avLst/>
          </a:prstGeom>
          <a:noFill/>
          <a:ln>
            <a:noFill/>
          </a:ln>
        </p:spPr>
      </p:pic>
      <p:pic>
        <p:nvPicPr>
          <p:cNvPr id="422" name="Google Shape;422;p43"/>
          <p:cNvPicPr preferRelativeResize="0"/>
          <p:nvPr/>
        </p:nvPicPr>
        <p:blipFill>
          <a:blip r:embed="rId5">
            <a:alphaModFix/>
          </a:blip>
          <a:stretch>
            <a:fillRect/>
          </a:stretch>
        </p:blipFill>
        <p:spPr>
          <a:xfrm>
            <a:off x="3661725" y="4682494"/>
            <a:ext cx="1750701" cy="3324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grpSp>
        <p:nvGrpSpPr>
          <p:cNvPr id="427" name="Google Shape;427;p44"/>
          <p:cNvGrpSpPr/>
          <p:nvPr/>
        </p:nvGrpSpPr>
        <p:grpSpPr>
          <a:xfrm>
            <a:off x="494250" y="2666825"/>
            <a:ext cx="5000100" cy="1532100"/>
            <a:chOff x="538350" y="2702100"/>
            <a:chExt cx="5000100" cy="1532100"/>
          </a:xfrm>
        </p:grpSpPr>
        <p:sp>
          <p:nvSpPr>
            <p:cNvPr id="428" name="Google Shape;428;p44"/>
            <p:cNvSpPr/>
            <p:nvPr/>
          </p:nvSpPr>
          <p:spPr>
            <a:xfrm>
              <a:off x="538350" y="2702100"/>
              <a:ext cx="5000100" cy="1532100"/>
            </a:xfrm>
            <a:prstGeom prst="roundRect">
              <a:avLst>
                <a:gd fmla="val 20053" name="adj"/>
              </a:avLst>
            </a:prstGeom>
            <a:solidFill>
              <a:srgbClr val="4328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44"/>
            <p:cNvSpPr/>
            <p:nvPr/>
          </p:nvSpPr>
          <p:spPr>
            <a:xfrm>
              <a:off x="538350" y="2702100"/>
              <a:ext cx="470100" cy="304500"/>
            </a:xfrm>
            <a:prstGeom prst="rect">
              <a:avLst/>
            </a:prstGeom>
            <a:solidFill>
              <a:srgbClr val="4328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30" name="Google Shape;430;p44"/>
          <p:cNvSpPr txBox="1"/>
          <p:nvPr/>
        </p:nvSpPr>
        <p:spPr>
          <a:xfrm>
            <a:off x="399250" y="1207500"/>
            <a:ext cx="4504500" cy="12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2400">
                <a:solidFill>
                  <a:schemeClr val="lt1"/>
                </a:solidFill>
                <a:latin typeface="Inter SemiBold"/>
                <a:ea typeface="Inter SemiBold"/>
                <a:cs typeface="Inter SemiBold"/>
                <a:sym typeface="Inter SemiBold"/>
              </a:rPr>
              <a:t>¡Felicitaciones por llegar hasta acá!</a:t>
            </a:r>
            <a:endParaRPr i="1" sz="2400">
              <a:solidFill>
                <a:srgbClr val="F2EFFF"/>
              </a:solidFill>
              <a:latin typeface="Inter SemiBold"/>
              <a:ea typeface="Inter SemiBold"/>
              <a:cs typeface="Inter SemiBold"/>
              <a:sym typeface="Inter SemiBold"/>
            </a:endParaRPr>
          </a:p>
        </p:txBody>
      </p:sp>
      <p:sp>
        <p:nvSpPr>
          <p:cNvPr id="431" name="Google Shape;431;p44"/>
          <p:cNvSpPr/>
          <p:nvPr/>
        </p:nvSpPr>
        <p:spPr>
          <a:xfrm>
            <a:off x="384275" y="334525"/>
            <a:ext cx="624300" cy="1707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44"/>
          <p:cNvSpPr txBox="1"/>
          <p:nvPr/>
        </p:nvSpPr>
        <p:spPr>
          <a:xfrm>
            <a:off x="399250" y="351550"/>
            <a:ext cx="582600" cy="1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lt1"/>
                </a:solidFill>
                <a:latin typeface="Inter SemiBold"/>
                <a:ea typeface="Inter SemiBold"/>
                <a:cs typeface="Inter SemiBold"/>
                <a:sym typeface="Inter SemiBold"/>
              </a:rPr>
              <a:t>Programa</a:t>
            </a:r>
            <a:endParaRPr sz="600">
              <a:solidFill>
                <a:schemeClr val="lt1"/>
              </a:solidFill>
              <a:latin typeface="Inter SemiBold"/>
              <a:ea typeface="Inter SemiBold"/>
              <a:cs typeface="Inter SemiBold"/>
              <a:sym typeface="Inter SemiBold"/>
            </a:endParaRPr>
          </a:p>
        </p:txBody>
      </p:sp>
      <p:sp>
        <p:nvSpPr>
          <p:cNvPr id="433" name="Google Shape;433;p44"/>
          <p:cNvSpPr txBox="1"/>
          <p:nvPr/>
        </p:nvSpPr>
        <p:spPr>
          <a:xfrm>
            <a:off x="688200" y="2863775"/>
            <a:ext cx="4612200" cy="11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200">
                <a:solidFill>
                  <a:schemeClr val="lt1"/>
                </a:solidFill>
                <a:latin typeface="Inter Medium"/>
                <a:ea typeface="Inter Medium"/>
                <a:cs typeface="Inter Medium"/>
                <a:sym typeface="Inter Medium"/>
              </a:rPr>
              <a:t>En este challenge, buscamos ayudarte a integrar los conocimientos adquiridos para que puedas participar de la fase de proyectos y aprovechar al máximo a tu equipo y a tus mentores. Consideramos que la comunicación de los resultados es también un ejercicio de aprendizaje y te invitamos a tomar esta instancia como una experiencia</a:t>
            </a:r>
            <a:endParaRPr i="1" sz="1200">
              <a:solidFill>
                <a:srgbClr val="F2EFFF"/>
              </a:solidFill>
              <a:latin typeface="Inter Medium"/>
              <a:ea typeface="Inter Medium"/>
              <a:cs typeface="Inter Medium"/>
              <a:sym typeface="Inter Medium"/>
            </a:endParaRPr>
          </a:p>
        </p:txBody>
      </p:sp>
      <p:pic>
        <p:nvPicPr>
          <p:cNvPr id="434" name="Google Shape;434;p44"/>
          <p:cNvPicPr preferRelativeResize="0"/>
          <p:nvPr/>
        </p:nvPicPr>
        <p:blipFill>
          <a:blip r:embed="rId4">
            <a:alphaModFix/>
          </a:blip>
          <a:stretch>
            <a:fillRect/>
          </a:stretch>
        </p:blipFill>
        <p:spPr>
          <a:xfrm>
            <a:off x="3160624" y="4465650"/>
            <a:ext cx="1479651" cy="417600"/>
          </a:xfrm>
          <a:prstGeom prst="rect">
            <a:avLst/>
          </a:prstGeom>
          <a:noFill/>
          <a:ln>
            <a:noFill/>
          </a:ln>
        </p:spPr>
      </p:pic>
      <p:pic>
        <p:nvPicPr>
          <p:cNvPr id="435" name="Google Shape;435;p44"/>
          <p:cNvPicPr preferRelativeResize="0"/>
          <p:nvPr/>
        </p:nvPicPr>
        <p:blipFill>
          <a:blip r:embed="rId5">
            <a:alphaModFix/>
          </a:blip>
          <a:stretch>
            <a:fillRect/>
          </a:stretch>
        </p:blipFill>
        <p:spPr>
          <a:xfrm>
            <a:off x="399247" y="597947"/>
            <a:ext cx="1322824" cy="251200"/>
          </a:xfrm>
          <a:prstGeom prst="rect">
            <a:avLst/>
          </a:prstGeom>
          <a:noFill/>
          <a:ln>
            <a:noFill/>
          </a:ln>
        </p:spPr>
      </p:pic>
      <p:pic>
        <p:nvPicPr>
          <p:cNvPr id="436" name="Google Shape;436;p44"/>
          <p:cNvPicPr preferRelativeResize="0"/>
          <p:nvPr/>
        </p:nvPicPr>
        <p:blipFill>
          <a:blip r:embed="rId6">
            <a:alphaModFix/>
          </a:blip>
          <a:stretch>
            <a:fillRect/>
          </a:stretch>
        </p:blipFill>
        <p:spPr>
          <a:xfrm>
            <a:off x="5518123" y="4344975"/>
            <a:ext cx="759400" cy="5909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